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81D952-C9FC-42D2-BC48-3C24763A707B}">
  <a:tblStyle styleId="{FD81D952-C9FC-42D2-BC48-3C24763A707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5237427" y="-1684241"/>
            <a:ext cx="5801784" cy="1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9528236" y="2606568"/>
            <a:ext cx="7749117" cy="35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2407207" y="-801353"/>
            <a:ext cx="7749117" cy="10325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indent="-465645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indent="-4318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397954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indent="-397954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indent="-397954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indent="-397954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indent="-397954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indent="-397954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5645" lvl="0" marL="45720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7954" lvl="2" marL="1371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882"/>
            <a:ext cx="16276638" cy="9119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080919" y="8153400"/>
            <a:ext cx="4191000" cy="6858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39509" l="26177" r="25916" t="40087"/>
          <a:stretch/>
        </p:blipFill>
        <p:spPr>
          <a:xfrm>
            <a:off x="960438" y="2590800"/>
            <a:ext cx="14173199" cy="3276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22"/>
          <p:cNvGraphicFramePr/>
          <p:nvPr/>
        </p:nvGraphicFramePr>
        <p:xfrm>
          <a:off x="589109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{FD81D952-C9FC-42D2-BC48-3C24763A707B}</a:tableStyleId>
              </a:tblPr>
              <a:tblGrid>
                <a:gridCol w="10673400"/>
              </a:tblGrid>
              <a:tr h="1366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2" name="Google Shape;162;p22"/>
          <p:cNvSpPr/>
          <p:nvPr/>
        </p:nvSpPr>
        <p:spPr>
          <a:xfrm>
            <a:off x="589109" y="2590800"/>
            <a:ext cx="3505200" cy="3507549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11771166" y="2457450"/>
            <a:ext cx="3733800" cy="3526599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 b="8064" l="25541" r="27488" t="68817"/>
          <a:stretch/>
        </p:blipFill>
        <p:spPr>
          <a:xfrm>
            <a:off x="365919" y="2590800"/>
            <a:ext cx="14754264" cy="348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/>
          <p:nvPr/>
        </p:nvSpPr>
        <p:spPr>
          <a:xfrm>
            <a:off x="365919" y="457200"/>
            <a:ext cx="9732151" cy="15327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169" l="-3317" r="-25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365919" y="2590800"/>
            <a:ext cx="4267200" cy="3507549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5830870" y="2590801"/>
            <a:ext cx="4267200" cy="3488474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4"/>
          <p:cNvGraphicFramePr/>
          <p:nvPr/>
        </p:nvGraphicFramePr>
        <p:xfrm>
          <a:off x="746919" y="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{FD81D952-C9FC-42D2-BC48-3C24763A707B}</a:tableStyleId>
              </a:tblPr>
              <a:tblGrid>
                <a:gridCol w="13944600"/>
              </a:tblGrid>
              <a:tr h="1584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14084" l="24810" r="15276" t="44111"/>
          <a:stretch/>
        </p:blipFill>
        <p:spPr>
          <a:xfrm>
            <a:off x="1661319" y="1603948"/>
            <a:ext cx="12801600" cy="754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5"/>
          <p:cNvGraphicFramePr/>
          <p:nvPr/>
        </p:nvGraphicFramePr>
        <p:xfrm>
          <a:off x="594519" y="2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{FD81D952-C9FC-42D2-BC48-3C24763A707B}</a:tableStyleId>
              </a:tblPr>
              <a:tblGrid>
                <a:gridCol w="15392400"/>
              </a:tblGrid>
              <a:tr h="333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14446" l="18162" r="15919" t="56409"/>
          <a:stretch/>
        </p:blipFill>
        <p:spPr>
          <a:xfrm>
            <a:off x="1813719" y="4648200"/>
            <a:ext cx="128778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0319" y="228600"/>
            <a:ext cx="14097000" cy="838973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/>
          <p:nvPr/>
        </p:nvSpPr>
        <p:spPr>
          <a:xfrm>
            <a:off x="3080685" y="2457450"/>
            <a:ext cx="10496270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Tìm bạn</a:t>
            </a:r>
            <a:endParaRPr b="1" sz="239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16897" l="0" r="0" t="13016"/>
          <a:stretch/>
        </p:blipFill>
        <p:spPr>
          <a:xfrm>
            <a:off x="2118519" y="3790949"/>
            <a:ext cx="11430000" cy="533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1127919" y="2209800"/>
            <a:ext cx="13883481" cy="464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22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33C0B"/>
                </a:solidFill>
                <a:latin typeface="Calibri"/>
              </a:rPr>
              <a:t>Chia quà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5826192" y="1934898"/>
            <a:ext cx="3448594" cy="3037859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7151548" y="1697958"/>
            <a:ext cx="1031966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204" name="Google Shape;204;p28"/>
          <p:cNvCxnSpPr/>
          <p:nvPr/>
        </p:nvCxnSpPr>
        <p:spPr>
          <a:xfrm>
            <a:off x="7216305" y="3329494"/>
            <a:ext cx="857787" cy="1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28"/>
          <p:cNvSpPr txBox="1"/>
          <p:nvPr/>
        </p:nvSpPr>
        <p:spPr>
          <a:xfrm>
            <a:off x="7203799" y="3178265"/>
            <a:ext cx="1031966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1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1697250" y="1480044"/>
            <a:ext cx="3309257" cy="2338252"/>
          </a:xfrm>
          <a:prstGeom prst="cloud">
            <a:avLst/>
          </a:prstGeom>
          <a:solidFill>
            <a:srgbClr val="D8E2F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3007882" y="1402888"/>
            <a:ext cx="107115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208" name="Google Shape;208;p28"/>
          <p:cNvCxnSpPr/>
          <p:nvPr/>
        </p:nvCxnSpPr>
        <p:spPr>
          <a:xfrm>
            <a:off x="3007882" y="2649170"/>
            <a:ext cx="836024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p28"/>
          <p:cNvSpPr txBox="1"/>
          <p:nvPr/>
        </p:nvSpPr>
        <p:spPr>
          <a:xfrm>
            <a:off x="3034007" y="2512145"/>
            <a:ext cx="4180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10283890" y="1468977"/>
            <a:ext cx="3309257" cy="2338252"/>
          </a:xfrm>
          <a:prstGeom prst="cloud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11742576" y="1402888"/>
            <a:ext cx="107115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11742576" y="2649170"/>
            <a:ext cx="836024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3" name="Google Shape;213;p28"/>
          <p:cNvSpPr txBox="1"/>
          <p:nvPr/>
        </p:nvSpPr>
        <p:spPr>
          <a:xfrm>
            <a:off x="11768701" y="2512145"/>
            <a:ext cx="4180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1655886" y="4413265"/>
            <a:ext cx="3309257" cy="2338252"/>
          </a:xfrm>
          <a:prstGeom prst="cloud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2966518" y="4336109"/>
            <a:ext cx="107115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216" name="Google Shape;216;p28"/>
          <p:cNvCxnSpPr/>
          <p:nvPr/>
        </p:nvCxnSpPr>
        <p:spPr>
          <a:xfrm>
            <a:off x="2966518" y="5582391"/>
            <a:ext cx="836024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28"/>
          <p:cNvSpPr txBox="1"/>
          <p:nvPr/>
        </p:nvSpPr>
        <p:spPr>
          <a:xfrm>
            <a:off x="2992643" y="5445366"/>
            <a:ext cx="4180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10315462" y="4485234"/>
            <a:ext cx="3309257" cy="2338252"/>
          </a:xfrm>
          <a:prstGeom prst="cloud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11725163" y="4449187"/>
            <a:ext cx="107115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220" name="Google Shape;220;p28"/>
          <p:cNvCxnSpPr/>
          <p:nvPr/>
        </p:nvCxnSpPr>
        <p:spPr>
          <a:xfrm>
            <a:off x="11672912" y="5654360"/>
            <a:ext cx="836024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28"/>
          <p:cNvSpPr txBox="1"/>
          <p:nvPr/>
        </p:nvSpPr>
        <p:spPr>
          <a:xfrm>
            <a:off x="11842728" y="5626565"/>
            <a:ext cx="4180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5865314" y="6581733"/>
            <a:ext cx="3309257" cy="2338252"/>
          </a:xfrm>
          <a:prstGeom prst="cloud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7184204" y="6585319"/>
            <a:ext cx="107115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224" name="Google Shape;224;p28"/>
          <p:cNvCxnSpPr/>
          <p:nvPr/>
        </p:nvCxnSpPr>
        <p:spPr>
          <a:xfrm>
            <a:off x="7151548" y="7745782"/>
            <a:ext cx="836024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5" name="Google Shape;225;p28"/>
          <p:cNvSpPr txBox="1"/>
          <p:nvPr/>
        </p:nvSpPr>
        <p:spPr>
          <a:xfrm>
            <a:off x="7191438" y="7638871"/>
            <a:ext cx="4180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 rot="4188607">
            <a:off x="9522998" y="1684224"/>
            <a:ext cx="742882" cy="1186205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8"/>
          <p:cNvSpPr/>
          <p:nvPr/>
        </p:nvSpPr>
        <p:spPr>
          <a:xfrm rot="7059668">
            <a:off x="9500885" y="4075170"/>
            <a:ext cx="742882" cy="1186205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8"/>
          <p:cNvSpPr/>
          <p:nvPr/>
        </p:nvSpPr>
        <p:spPr>
          <a:xfrm rot="-4117870">
            <a:off x="4676150" y="1669169"/>
            <a:ext cx="742882" cy="1186205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/>
          <p:nvPr/>
        </p:nvSpPr>
        <p:spPr>
          <a:xfrm rot="-7004465">
            <a:off x="4812495" y="3939421"/>
            <a:ext cx="742882" cy="1186205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"/>
          <p:cNvSpPr/>
          <p:nvPr/>
        </p:nvSpPr>
        <p:spPr>
          <a:xfrm rot="10800000">
            <a:off x="7305419" y="5219144"/>
            <a:ext cx="742882" cy="1186205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7151548" y="503692"/>
            <a:ext cx="742882" cy="1186205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7746" lvl="0" marL="30479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</a:pPr>
            <a:r>
              <a:t/>
            </a:r>
            <a:endParaRPr/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19" y="0"/>
            <a:ext cx="16253619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/>
        </p:nvSpPr>
        <p:spPr>
          <a:xfrm>
            <a:off x="213520" y="381000"/>
            <a:ext cx="16063118" cy="686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1/11/2022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Char char="-"/>
            </a:pP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Viết đoạn văn về một người bạn hoặc cô giáo mà em yêu quý.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Char char="-"/>
            </a:pP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Chuẩn bị bài để dự giờ</a:t>
            </a:r>
            <a:endParaRPr/>
          </a:p>
          <a:p>
            <a:pPr indent="-5842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t/>
            </a:r>
            <a:endParaRPr sz="8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6" y="0"/>
            <a:ext cx="16240401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8737" l="18119" r="16972" t="30096"/>
          <a:stretch/>
        </p:blipFill>
        <p:spPr>
          <a:xfrm>
            <a:off x="23018" y="-19050"/>
            <a:ext cx="16253619" cy="91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34227" l="21210" r="65064" t="43615"/>
          <a:stretch/>
        </p:blipFill>
        <p:spPr>
          <a:xfrm>
            <a:off x="135504" y="990924"/>
            <a:ext cx="7239000" cy="669784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7374503" y="1142266"/>
            <a:ext cx="891811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Đã tô màu </a:t>
            </a:r>
            <a:r>
              <a:rPr b="1" lang="en-US" sz="6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phần ba </a:t>
            </a:r>
            <a:r>
              <a:rPr lang="en-US" sz="6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vuông.</a:t>
            </a:r>
            <a:endParaRPr sz="6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7397522" y="3331448"/>
            <a:ext cx="722513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Một phần ba viết là </a:t>
            </a:r>
            <a:endParaRPr sz="6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0119519" y="4224826"/>
            <a:ext cx="27432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6"/>
          <p:cNvCxnSpPr>
            <a:endCxn id="111" idx="0"/>
          </p:cNvCxnSpPr>
          <p:nvPr/>
        </p:nvCxnSpPr>
        <p:spPr>
          <a:xfrm>
            <a:off x="9814801" y="5943600"/>
            <a:ext cx="1653300" cy="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16"/>
          <p:cNvSpPr txBox="1"/>
          <p:nvPr/>
        </p:nvSpPr>
        <p:spPr>
          <a:xfrm>
            <a:off x="10096501" y="5943600"/>
            <a:ext cx="27432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7" name="Google Shape;117;p17"/>
          <p:cNvGraphicFramePr/>
          <p:nvPr/>
        </p:nvGraphicFramePr>
        <p:xfrm>
          <a:off x="6157849" y="69520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{FD81D952-C9FC-42D2-BC48-3C24763A707B}</a:tableStyleId>
              </a:tblPr>
              <a:tblGrid>
                <a:gridCol w="70858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17"/>
          <p:cNvSpPr txBox="1"/>
          <p:nvPr/>
        </p:nvSpPr>
        <p:spPr>
          <a:xfrm>
            <a:off x="10453933" y="4858157"/>
            <a:ext cx="732386" cy="217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6999288" y="1397535"/>
            <a:ext cx="984305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Đã tô màu </a:t>
            </a:r>
            <a:r>
              <a:rPr b="1" lang="en-US" sz="6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b="1" lang="en-US" sz="6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phần năm </a:t>
            </a:r>
            <a:r>
              <a:rPr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vuông</a:t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34290" l="43431" r="43375" t="43653"/>
          <a:stretch/>
        </p:blipFill>
        <p:spPr>
          <a:xfrm rot="-5400000">
            <a:off x="162576" y="809758"/>
            <a:ext cx="649982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6980238" y="3654727"/>
            <a:ext cx="740459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Một phần năm viết là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18"/>
          <p:cNvGraphicFramePr/>
          <p:nvPr/>
        </p:nvGraphicFramePr>
        <p:xfrm>
          <a:off x="6157849" y="69520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{FD81D952-C9FC-42D2-BC48-3C24763A707B}</a:tableStyleId>
              </a:tblPr>
              <a:tblGrid>
                <a:gridCol w="70858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33913" l="65454" r="21839" t="43959"/>
          <a:stretch/>
        </p:blipFill>
        <p:spPr>
          <a:xfrm>
            <a:off x="0" y="914400"/>
            <a:ext cx="6919119" cy="64033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7223919" y="1219200"/>
            <a:ext cx="984305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Đã tô màu </a:t>
            </a:r>
            <a:r>
              <a:rPr b="1" lang="en-US" sz="6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b="1" lang="en-US" sz="6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phần sáu </a:t>
            </a:r>
            <a:r>
              <a:rPr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tròn</a:t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7223919" y="3577777"/>
            <a:ext cx="71064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Một phần sáu viết là 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10453933" y="4858157"/>
            <a:ext cx="457200" cy="24051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533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586536" y="192775"/>
            <a:ext cx="8843832" cy="14727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617" l="-36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22625" l="19386" r="17316" t="46537"/>
          <a:stretch/>
        </p:blipFill>
        <p:spPr>
          <a:xfrm>
            <a:off x="563517" y="1905000"/>
            <a:ext cx="15347202" cy="392043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12786519" y="1143000"/>
            <a:ext cx="3276600" cy="44196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20"/>
          <p:cNvCxnSpPr/>
          <p:nvPr/>
        </p:nvCxnSpPr>
        <p:spPr>
          <a:xfrm flipH="1" rot="10800000">
            <a:off x="3261519" y="2438400"/>
            <a:ext cx="3505200" cy="1600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4" name="Google Shape;144;p20"/>
          <p:cNvCxnSpPr/>
          <p:nvPr/>
        </p:nvCxnSpPr>
        <p:spPr>
          <a:xfrm>
            <a:off x="3284538" y="4191000"/>
            <a:ext cx="3200400" cy="14478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5" name="Google Shape;145;p20"/>
          <p:cNvSpPr txBox="1"/>
          <p:nvPr/>
        </p:nvSpPr>
        <p:spPr>
          <a:xfrm>
            <a:off x="7147719" y="1447800"/>
            <a:ext cx="7391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Đếm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7147719" y="4495800"/>
            <a:ext cx="7391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luận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8064" l="25541" r="27488" t="68817"/>
          <a:stretch/>
        </p:blipFill>
        <p:spPr>
          <a:xfrm>
            <a:off x="702489" y="5507977"/>
            <a:ext cx="14754264" cy="348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 b="39509" l="26177" r="25916" t="40087"/>
          <a:stretch/>
        </p:blipFill>
        <p:spPr>
          <a:xfrm>
            <a:off x="1404184" y="1219200"/>
            <a:ext cx="14173199" cy="3276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4" name="Google Shape;154;p21"/>
          <p:cNvGraphicFramePr/>
          <p:nvPr/>
        </p:nvGraphicFramePr>
        <p:xfrm>
          <a:off x="589109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{FD81D952-C9FC-42D2-BC48-3C24763A707B}</a:tableStyleId>
              </a:tblPr>
              <a:tblGrid>
                <a:gridCol w="10673400"/>
              </a:tblGrid>
              <a:tr h="1366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5" name="Google Shape;155;p21"/>
          <p:cNvSpPr/>
          <p:nvPr/>
        </p:nvSpPr>
        <p:spPr>
          <a:xfrm>
            <a:off x="574028" y="4254575"/>
            <a:ext cx="9732151" cy="15327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169" l="-3317" r="-25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