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9144000" cx="1627662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5127"/>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0: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3: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5: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6: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7: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8: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9: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220748" y="2840568"/>
            <a:ext cx="13835142" cy="1960033"/>
          </a:xfrm>
          <a:prstGeom prst="rect">
            <a:avLst/>
          </a:prstGeom>
          <a:noFill/>
          <a:ln>
            <a:noFill/>
          </a:ln>
        </p:spPr>
        <p:txBody>
          <a:bodyPr anchorCtr="0" anchor="ctr" bIns="72625" lIns="145250" spcFirstLastPara="1" rIns="145250" wrap="square" tIns="726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2441496" y="5181600"/>
            <a:ext cx="11393647" cy="2336800"/>
          </a:xfrm>
          <a:prstGeom prst="rect">
            <a:avLst/>
          </a:prstGeom>
          <a:noFill/>
          <a:ln>
            <a:noFill/>
          </a:ln>
        </p:spPr>
        <p:txBody>
          <a:bodyPr anchorCtr="0" anchor="t" bIns="72625" lIns="145250" spcFirstLastPara="1" rIns="145250" wrap="square" tIns="72625">
            <a:normAutofit/>
          </a:bodyPr>
          <a:lstStyle>
            <a:lvl1pPr lvl="0" algn="ctr">
              <a:spcBef>
                <a:spcPts val="1020"/>
              </a:spcBef>
              <a:spcAft>
                <a:spcPts val="0"/>
              </a:spcAft>
              <a:buClr>
                <a:srgbClr val="888888"/>
              </a:buClr>
              <a:buSzPts val="5100"/>
              <a:buNone/>
              <a:defRPr>
                <a:solidFill>
                  <a:srgbClr val="888888"/>
                </a:solidFill>
              </a:defRPr>
            </a:lvl1pPr>
            <a:lvl2pPr lvl="1" algn="ctr">
              <a:spcBef>
                <a:spcPts val="880"/>
              </a:spcBef>
              <a:spcAft>
                <a:spcPts val="0"/>
              </a:spcAft>
              <a:buClr>
                <a:srgbClr val="888888"/>
              </a:buClr>
              <a:buSzPts val="4400"/>
              <a:buNone/>
              <a:defRPr>
                <a:solidFill>
                  <a:srgbClr val="888888"/>
                </a:solidFill>
              </a:defRPr>
            </a:lvl2pPr>
            <a:lvl3pPr lvl="2" algn="ctr">
              <a:spcBef>
                <a:spcPts val="760"/>
              </a:spcBef>
              <a:spcAft>
                <a:spcPts val="0"/>
              </a:spcAft>
              <a:buClr>
                <a:srgbClr val="888888"/>
              </a:buClr>
              <a:buSzPts val="38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640"/>
              </a:spcBef>
              <a:spcAft>
                <a:spcPts val="0"/>
              </a:spcAft>
              <a:buClr>
                <a:srgbClr val="888888"/>
              </a:buClr>
              <a:buSzPts val="3200"/>
              <a:buNone/>
              <a:defRPr>
                <a:solidFill>
                  <a:srgbClr val="888888"/>
                </a:solidFill>
              </a:defRPr>
            </a:lvl6pPr>
            <a:lvl7pPr lvl="6" algn="ctr">
              <a:spcBef>
                <a:spcPts val="640"/>
              </a:spcBef>
              <a:spcAft>
                <a:spcPts val="0"/>
              </a:spcAft>
              <a:buClr>
                <a:srgbClr val="888888"/>
              </a:buClr>
              <a:buSzPts val="3200"/>
              <a:buNone/>
              <a:defRPr>
                <a:solidFill>
                  <a:srgbClr val="888888"/>
                </a:solidFill>
              </a:defRPr>
            </a:lvl7pPr>
            <a:lvl8pPr lvl="7" algn="ctr">
              <a:spcBef>
                <a:spcPts val="640"/>
              </a:spcBef>
              <a:spcAft>
                <a:spcPts val="0"/>
              </a:spcAft>
              <a:buClr>
                <a:srgbClr val="888888"/>
              </a:buClr>
              <a:buSzPts val="3200"/>
              <a:buNone/>
              <a:defRPr>
                <a:solidFill>
                  <a:srgbClr val="888888"/>
                </a:solidFill>
              </a:defRPr>
            </a:lvl8pPr>
            <a:lvl9pPr lvl="8" algn="ctr">
              <a:spcBef>
                <a:spcPts val="640"/>
              </a:spcBef>
              <a:spcAft>
                <a:spcPts val="0"/>
              </a:spcAft>
              <a:buClr>
                <a:srgbClr val="888888"/>
              </a:buClr>
              <a:buSzPts val="3200"/>
              <a:buNone/>
              <a:defRPr>
                <a:solidFill>
                  <a:srgbClr val="888888"/>
                </a:solidFill>
              </a:defRPr>
            </a:lvl9pPr>
          </a:lstStyle>
          <a:p/>
        </p:txBody>
      </p:sp>
      <p:sp>
        <p:nvSpPr>
          <p:cNvPr id="18" name="Google Shape;18;p2"/>
          <p:cNvSpPr txBox="1"/>
          <p:nvPr>
            <p:ph idx="10" type="dt"/>
          </p:nvPr>
        </p:nvSpPr>
        <p:spPr>
          <a:xfrm>
            <a:off x="813832" y="8475134"/>
            <a:ext cx="3797882" cy="486833"/>
          </a:xfrm>
          <a:prstGeom prst="rect">
            <a:avLst/>
          </a:prstGeom>
          <a:noFill/>
          <a:ln>
            <a:noFill/>
          </a:ln>
        </p:spPr>
        <p:txBody>
          <a:bodyPr anchorCtr="0" anchor="ctr" bIns="72625" lIns="145250" spcFirstLastPara="1" rIns="145250" wrap="square" tIns="726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5561185" y="8475134"/>
            <a:ext cx="5154269" cy="486833"/>
          </a:xfrm>
          <a:prstGeom prst="rect">
            <a:avLst/>
          </a:prstGeom>
          <a:noFill/>
          <a:ln>
            <a:noFill/>
          </a:ln>
        </p:spPr>
        <p:txBody>
          <a:bodyPr anchorCtr="0" anchor="ctr" bIns="72625" lIns="145250" spcFirstLastPara="1" rIns="145250" wrap="square" tIns="726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11664924" y="8475134"/>
            <a:ext cx="3797882" cy="486833"/>
          </a:xfrm>
          <a:prstGeom prst="rect">
            <a:avLst/>
          </a:prstGeom>
          <a:noFill/>
          <a:ln>
            <a:noFill/>
          </a:ln>
        </p:spPr>
        <p:txBody>
          <a:bodyPr anchorCtr="0" anchor="ctr" bIns="72625" lIns="145250" spcFirstLastPara="1" rIns="145250" wrap="square" tIns="726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13832" y="366184"/>
            <a:ext cx="14648974" cy="1524000"/>
          </a:xfrm>
          <a:prstGeom prst="rect">
            <a:avLst/>
          </a:prstGeom>
          <a:noFill/>
          <a:ln>
            <a:noFill/>
          </a:ln>
        </p:spPr>
        <p:txBody>
          <a:bodyPr anchorCtr="0" anchor="ctr" bIns="72625" lIns="145250" spcFirstLastPara="1" rIns="145250" wrap="square" tIns="726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5121011" y="-2173577"/>
            <a:ext cx="6034617" cy="14648974"/>
          </a:xfrm>
          <a:prstGeom prst="rect">
            <a:avLst/>
          </a:prstGeom>
          <a:noFill/>
          <a:ln>
            <a:noFill/>
          </a:ln>
        </p:spPr>
        <p:txBody>
          <a:bodyPr anchorCtr="0" anchor="t" bIns="72625" lIns="145250" spcFirstLastPara="1" rIns="145250" wrap="square" tIns="72625">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813832" y="8475134"/>
            <a:ext cx="3797882" cy="486833"/>
          </a:xfrm>
          <a:prstGeom prst="rect">
            <a:avLst/>
          </a:prstGeom>
          <a:noFill/>
          <a:ln>
            <a:noFill/>
          </a:ln>
        </p:spPr>
        <p:txBody>
          <a:bodyPr anchorCtr="0" anchor="ctr" bIns="72625" lIns="145250" spcFirstLastPara="1" rIns="145250" wrap="square" tIns="726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5561185" y="8475134"/>
            <a:ext cx="5154269" cy="486833"/>
          </a:xfrm>
          <a:prstGeom prst="rect">
            <a:avLst/>
          </a:prstGeom>
          <a:noFill/>
          <a:ln>
            <a:noFill/>
          </a:ln>
        </p:spPr>
        <p:txBody>
          <a:bodyPr anchorCtr="0" anchor="ctr" bIns="72625" lIns="145250" spcFirstLastPara="1" rIns="145250" wrap="square" tIns="726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11664924" y="8475134"/>
            <a:ext cx="3797882" cy="486833"/>
          </a:xfrm>
          <a:prstGeom prst="rect">
            <a:avLst/>
          </a:prstGeom>
          <a:noFill/>
          <a:ln>
            <a:noFill/>
          </a:ln>
        </p:spPr>
        <p:txBody>
          <a:bodyPr anchorCtr="0" anchor="ctr" bIns="72625" lIns="145250" spcFirstLastPara="1" rIns="145250" wrap="square" tIns="726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19064541" y="2431448"/>
            <a:ext cx="10401300" cy="6516307"/>
          </a:xfrm>
          <a:prstGeom prst="rect">
            <a:avLst/>
          </a:prstGeom>
          <a:noFill/>
          <a:ln>
            <a:noFill/>
          </a:ln>
        </p:spPr>
        <p:txBody>
          <a:bodyPr anchorCtr="0" anchor="ctr" bIns="72625" lIns="145250" spcFirstLastPara="1" rIns="145250" wrap="square" tIns="726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892050" y="-3953459"/>
            <a:ext cx="10401300" cy="19286120"/>
          </a:xfrm>
          <a:prstGeom prst="rect">
            <a:avLst/>
          </a:prstGeom>
          <a:noFill/>
          <a:ln>
            <a:noFill/>
          </a:ln>
        </p:spPr>
        <p:txBody>
          <a:bodyPr anchorCtr="0" anchor="t" bIns="72625" lIns="145250" spcFirstLastPara="1" rIns="145250" wrap="square" tIns="72625">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813832" y="8475134"/>
            <a:ext cx="3797882" cy="486833"/>
          </a:xfrm>
          <a:prstGeom prst="rect">
            <a:avLst/>
          </a:prstGeom>
          <a:noFill/>
          <a:ln>
            <a:noFill/>
          </a:ln>
        </p:spPr>
        <p:txBody>
          <a:bodyPr anchorCtr="0" anchor="ctr" bIns="72625" lIns="145250" spcFirstLastPara="1" rIns="145250" wrap="square" tIns="726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5561185" y="8475134"/>
            <a:ext cx="5154269" cy="486833"/>
          </a:xfrm>
          <a:prstGeom prst="rect">
            <a:avLst/>
          </a:prstGeom>
          <a:noFill/>
          <a:ln>
            <a:noFill/>
          </a:ln>
        </p:spPr>
        <p:txBody>
          <a:bodyPr anchorCtr="0" anchor="ctr" bIns="72625" lIns="145250" spcFirstLastPara="1" rIns="145250" wrap="square" tIns="726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11664924" y="8475134"/>
            <a:ext cx="3797882" cy="486833"/>
          </a:xfrm>
          <a:prstGeom prst="rect">
            <a:avLst/>
          </a:prstGeom>
          <a:noFill/>
          <a:ln>
            <a:noFill/>
          </a:ln>
        </p:spPr>
        <p:txBody>
          <a:bodyPr anchorCtr="0" anchor="ctr" bIns="72625" lIns="145250" spcFirstLastPara="1" rIns="145250" wrap="square" tIns="726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13832" y="366184"/>
            <a:ext cx="14648974" cy="1524000"/>
          </a:xfrm>
          <a:prstGeom prst="rect">
            <a:avLst/>
          </a:prstGeom>
          <a:noFill/>
          <a:ln>
            <a:noFill/>
          </a:ln>
        </p:spPr>
        <p:txBody>
          <a:bodyPr anchorCtr="0" anchor="ctr" bIns="72625" lIns="145250" spcFirstLastPara="1" rIns="145250" wrap="square" tIns="726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13832" y="2133601"/>
            <a:ext cx="14648974" cy="6034617"/>
          </a:xfrm>
          <a:prstGeom prst="rect">
            <a:avLst/>
          </a:prstGeom>
          <a:noFill/>
          <a:ln>
            <a:noFill/>
          </a:ln>
        </p:spPr>
        <p:txBody>
          <a:bodyPr anchorCtr="0" anchor="t" bIns="72625" lIns="145250" spcFirstLastPara="1" rIns="145250" wrap="square" tIns="72625">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
          <p:cNvSpPr txBox="1"/>
          <p:nvPr>
            <p:ph idx="10" type="dt"/>
          </p:nvPr>
        </p:nvSpPr>
        <p:spPr>
          <a:xfrm>
            <a:off x="813832" y="8475134"/>
            <a:ext cx="3797882" cy="486833"/>
          </a:xfrm>
          <a:prstGeom prst="rect">
            <a:avLst/>
          </a:prstGeom>
          <a:noFill/>
          <a:ln>
            <a:noFill/>
          </a:ln>
        </p:spPr>
        <p:txBody>
          <a:bodyPr anchorCtr="0" anchor="ctr" bIns="72625" lIns="145250" spcFirstLastPara="1" rIns="145250" wrap="square" tIns="726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5561185" y="8475134"/>
            <a:ext cx="5154269" cy="486833"/>
          </a:xfrm>
          <a:prstGeom prst="rect">
            <a:avLst/>
          </a:prstGeom>
          <a:noFill/>
          <a:ln>
            <a:noFill/>
          </a:ln>
        </p:spPr>
        <p:txBody>
          <a:bodyPr anchorCtr="0" anchor="ctr" bIns="72625" lIns="145250" spcFirstLastPara="1" rIns="145250" wrap="square" tIns="726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11664924" y="8475134"/>
            <a:ext cx="3797882" cy="486833"/>
          </a:xfrm>
          <a:prstGeom prst="rect">
            <a:avLst/>
          </a:prstGeom>
          <a:noFill/>
          <a:ln>
            <a:noFill/>
          </a:ln>
        </p:spPr>
        <p:txBody>
          <a:bodyPr anchorCtr="0" anchor="ctr" bIns="72625" lIns="145250" spcFirstLastPara="1" rIns="145250" wrap="square" tIns="726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1285742" y="5875867"/>
            <a:ext cx="13835142" cy="1816100"/>
          </a:xfrm>
          <a:prstGeom prst="rect">
            <a:avLst/>
          </a:prstGeom>
          <a:noFill/>
          <a:ln>
            <a:noFill/>
          </a:ln>
        </p:spPr>
        <p:txBody>
          <a:bodyPr anchorCtr="0" anchor="t" bIns="72625" lIns="145250" spcFirstLastPara="1" rIns="145250" wrap="square" tIns="72625">
            <a:normAutofit/>
          </a:bodyPr>
          <a:lstStyle>
            <a:lvl1pPr lvl="0" algn="l">
              <a:spcBef>
                <a:spcPts val="0"/>
              </a:spcBef>
              <a:spcAft>
                <a:spcPts val="0"/>
              </a:spcAft>
              <a:buClr>
                <a:schemeClr val="dk1"/>
              </a:buClr>
              <a:buSzPts val="6400"/>
              <a:buFont typeface="Calibri"/>
              <a:buNone/>
              <a:defRPr b="1" sz="6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1285742" y="3875618"/>
            <a:ext cx="13835142" cy="2000249"/>
          </a:xfrm>
          <a:prstGeom prst="rect">
            <a:avLst/>
          </a:prstGeom>
          <a:noFill/>
          <a:ln>
            <a:noFill/>
          </a:ln>
        </p:spPr>
        <p:txBody>
          <a:bodyPr anchorCtr="0" anchor="b" bIns="72625" lIns="145250" spcFirstLastPara="1" rIns="145250" wrap="square" tIns="72625">
            <a:normAutofit/>
          </a:bodyPr>
          <a:lstStyle>
            <a:lvl1pPr indent="-228600" lvl="0" marL="457200" algn="l">
              <a:spcBef>
                <a:spcPts val="640"/>
              </a:spcBef>
              <a:spcAft>
                <a:spcPts val="0"/>
              </a:spcAft>
              <a:buClr>
                <a:srgbClr val="888888"/>
              </a:buClr>
              <a:buSzPts val="3200"/>
              <a:buNone/>
              <a:defRPr sz="3200">
                <a:solidFill>
                  <a:srgbClr val="888888"/>
                </a:solidFill>
              </a:defRPr>
            </a:lvl1pPr>
            <a:lvl2pPr indent="-228600" lvl="1" marL="914400" algn="l">
              <a:spcBef>
                <a:spcPts val="580"/>
              </a:spcBef>
              <a:spcAft>
                <a:spcPts val="0"/>
              </a:spcAft>
              <a:buClr>
                <a:srgbClr val="888888"/>
              </a:buClr>
              <a:buSzPts val="2900"/>
              <a:buNone/>
              <a:defRPr sz="2900">
                <a:solidFill>
                  <a:srgbClr val="888888"/>
                </a:solidFill>
              </a:defRPr>
            </a:lvl2pPr>
            <a:lvl3pPr indent="-228600" lvl="2" marL="1371600" algn="l">
              <a:spcBef>
                <a:spcPts val="500"/>
              </a:spcBef>
              <a:spcAft>
                <a:spcPts val="0"/>
              </a:spcAft>
              <a:buClr>
                <a:srgbClr val="888888"/>
              </a:buClr>
              <a:buSzPts val="2500"/>
              <a:buNone/>
              <a:defRPr sz="2500">
                <a:solidFill>
                  <a:srgbClr val="888888"/>
                </a:solidFill>
              </a:defRPr>
            </a:lvl3pPr>
            <a:lvl4pPr indent="-228600" lvl="3" marL="1828800" algn="l">
              <a:spcBef>
                <a:spcPts val="440"/>
              </a:spcBef>
              <a:spcAft>
                <a:spcPts val="0"/>
              </a:spcAft>
              <a:buClr>
                <a:srgbClr val="888888"/>
              </a:buClr>
              <a:buSzPts val="2200"/>
              <a:buNone/>
              <a:defRPr sz="2200">
                <a:solidFill>
                  <a:srgbClr val="888888"/>
                </a:solidFill>
              </a:defRPr>
            </a:lvl4pPr>
            <a:lvl5pPr indent="-228600" lvl="4" marL="2286000" algn="l">
              <a:spcBef>
                <a:spcPts val="440"/>
              </a:spcBef>
              <a:spcAft>
                <a:spcPts val="0"/>
              </a:spcAft>
              <a:buClr>
                <a:srgbClr val="888888"/>
              </a:buClr>
              <a:buSzPts val="2200"/>
              <a:buNone/>
              <a:defRPr sz="2200">
                <a:solidFill>
                  <a:srgbClr val="888888"/>
                </a:solidFill>
              </a:defRPr>
            </a:lvl5pPr>
            <a:lvl6pPr indent="-228600" lvl="5" marL="2743200" algn="l">
              <a:spcBef>
                <a:spcPts val="440"/>
              </a:spcBef>
              <a:spcAft>
                <a:spcPts val="0"/>
              </a:spcAft>
              <a:buClr>
                <a:srgbClr val="888888"/>
              </a:buClr>
              <a:buSzPts val="2200"/>
              <a:buNone/>
              <a:defRPr sz="2200">
                <a:solidFill>
                  <a:srgbClr val="888888"/>
                </a:solidFill>
              </a:defRPr>
            </a:lvl6pPr>
            <a:lvl7pPr indent="-228600" lvl="6" marL="3200400" algn="l">
              <a:spcBef>
                <a:spcPts val="440"/>
              </a:spcBef>
              <a:spcAft>
                <a:spcPts val="0"/>
              </a:spcAft>
              <a:buClr>
                <a:srgbClr val="888888"/>
              </a:buClr>
              <a:buSzPts val="2200"/>
              <a:buNone/>
              <a:defRPr sz="2200">
                <a:solidFill>
                  <a:srgbClr val="888888"/>
                </a:solidFill>
              </a:defRPr>
            </a:lvl7pPr>
            <a:lvl8pPr indent="-228600" lvl="7" marL="3657600" algn="l">
              <a:spcBef>
                <a:spcPts val="440"/>
              </a:spcBef>
              <a:spcAft>
                <a:spcPts val="0"/>
              </a:spcAft>
              <a:buClr>
                <a:srgbClr val="888888"/>
              </a:buClr>
              <a:buSzPts val="2200"/>
              <a:buNone/>
              <a:defRPr sz="2200">
                <a:solidFill>
                  <a:srgbClr val="888888"/>
                </a:solidFill>
              </a:defRPr>
            </a:lvl8pPr>
            <a:lvl9pPr indent="-228600" lvl="8" marL="4114800" algn="l">
              <a:spcBef>
                <a:spcPts val="440"/>
              </a:spcBef>
              <a:spcAft>
                <a:spcPts val="0"/>
              </a:spcAft>
              <a:buClr>
                <a:srgbClr val="888888"/>
              </a:buClr>
              <a:buSzPts val="2200"/>
              <a:buNone/>
              <a:defRPr sz="2200">
                <a:solidFill>
                  <a:srgbClr val="888888"/>
                </a:solidFill>
              </a:defRPr>
            </a:lvl9pPr>
          </a:lstStyle>
          <a:p/>
        </p:txBody>
      </p:sp>
      <p:sp>
        <p:nvSpPr>
          <p:cNvPr id="30" name="Google Shape;30;p4"/>
          <p:cNvSpPr txBox="1"/>
          <p:nvPr>
            <p:ph idx="10" type="dt"/>
          </p:nvPr>
        </p:nvSpPr>
        <p:spPr>
          <a:xfrm>
            <a:off x="813832" y="8475134"/>
            <a:ext cx="3797882" cy="486833"/>
          </a:xfrm>
          <a:prstGeom prst="rect">
            <a:avLst/>
          </a:prstGeom>
          <a:noFill/>
          <a:ln>
            <a:noFill/>
          </a:ln>
        </p:spPr>
        <p:txBody>
          <a:bodyPr anchorCtr="0" anchor="ctr" bIns="72625" lIns="145250" spcFirstLastPara="1" rIns="145250" wrap="square" tIns="726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5561185" y="8475134"/>
            <a:ext cx="5154269" cy="486833"/>
          </a:xfrm>
          <a:prstGeom prst="rect">
            <a:avLst/>
          </a:prstGeom>
          <a:noFill/>
          <a:ln>
            <a:noFill/>
          </a:ln>
        </p:spPr>
        <p:txBody>
          <a:bodyPr anchorCtr="0" anchor="ctr" bIns="72625" lIns="145250" spcFirstLastPara="1" rIns="145250" wrap="square" tIns="726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11664924" y="8475134"/>
            <a:ext cx="3797882" cy="486833"/>
          </a:xfrm>
          <a:prstGeom prst="rect">
            <a:avLst/>
          </a:prstGeom>
          <a:noFill/>
          <a:ln>
            <a:noFill/>
          </a:ln>
        </p:spPr>
        <p:txBody>
          <a:bodyPr anchorCtr="0" anchor="ctr" bIns="72625" lIns="145250" spcFirstLastPara="1" rIns="145250" wrap="square" tIns="726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13832" y="366184"/>
            <a:ext cx="14648974" cy="1524000"/>
          </a:xfrm>
          <a:prstGeom prst="rect">
            <a:avLst/>
          </a:prstGeom>
          <a:noFill/>
          <a:ln>
            <a:noFill/>
          </a:ln>
        </p:spPr>
        <p:txBody>
          <a:bodyPr anchorCtr="0" anchor="ctr" bIns="72625" lIns="145250" spcFirstLastPara="1" rIns="145250" wrap="square" tIns="726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1449640" y="2844800"/>
            <a:ext cx="12899800" cy="8045451"/>
          </a:xfrm>
          <a:prstGeom prst="rect">
            <a:avLst/>
          </a:prstGeom>
          <a:noFill/>
          <a:ln>
            <a:noFill/>
          </a:ln>
        </p:spPr>
        <p:txBody>
          <a:bodyPr anchorCtr="0" anchor="t" bIns="72625" lIns="145250" spcFirstLastPara="1" rIns="145250" wrap="square" tIns="72625">
            <a:normAutofit/>
          </a:bodyPr>
          <a:lstStyle>
            <a:lvl1pPr indent="-508000" lvl="0" marL="457200" algn="l">
              <a:spcBef>
                <a:spcPts val="880"/>
              </a:spcBef>
              <a:spcAft>
                <a:spcPts val="0"/>
              </a:spcAft>
              <a:buClr>
                <a:schemeClr val="dk1"/>
              </a:buClr>
              <a:buSzPts val="4400"/>
              <a:buChar char="•"/>
              <a:defRPr sz="4400"/>
            </a:lvl1pPr>
            <a:lvl2pPr indent="-469900" lvl="1" marL="914400" algn="l">
              <a:spcBef>
                <a:spcPts val="760"/>
              </a:spcBef>
              <a:spcAft>
                <a:spcPts val="0"/>
              </a:spcAft>
              <a:buClr>
                <a:schemeClr val="dk1"/>
              </a:buClr>
              <a:buSzPts val="3800"/>
              <a:buChar char="–"/>
              <a:defRPr sz="3800"/>
            </a:lvl2pPr>
            <a:lvl3pPr indent="-431800" lvl="2" marL="1371600" algn="l">
              <a:spcBef>
                <a:spcPts val="640"/>
              </a:spcBef>
              <a:spcAft>
                <a:spcPts val="0"/>
              </a:spcAft>
              <a:buClr>
                <a:schemeClr val="dk1"/>
              </a:buClr>
              <a:buSzPts val="3200"/>
              <a:buChar char="•"/>
              <a:defRPr sz="3200"/>
            </a:lvl3pPr>
            <a:lvl4pPr indent="-412750" lvl="3" marL="1828800" algn="l">
              <a:spcBef>
                <a:spcPts val="580"/>
              </a:spcBef>
              <a:spcAft>
                <a:spcPts val="0"/>
              </a:spcAft>
              <a:buClr>
                <a:schemeClr val="dk1"/>
              </a:buClr>
              <a:buSzPts val="2900"/>
              <a:buChar char="–"/>
              <a:defRPr sz="2900"/>
            </a:lvl4pPr>
            <a:lvl5pPr indent="-412750" lvl="4" marL="2286000" algn="l">
              <a:spcBef>
                <a:spcPts val="580"/>
              </a:spcBef>
              <a:spcAft>
                <a:spcPts val="0"/>
              </a:spcAft>
              <a:buClr>
                <a:schemeClr val="dk1"/>
              </a:buClr>
              <a:buSzPts val="2900"/>
              <a:buChar char="»"/>
              <a:defRPr sz="2900"/>
            </a:lvl5pPr>
            <a:lvl6pPr indent="-412750" lvl="5" marL="2743200" algn="l">
              <a:spcBef>
                <a:spcPts val="580"/>
              </a:spcBef>
              <a:spcAft>
                <a:spcPts val="0"/>
              </a:spcAft>
              <a:buClr>
                <a:schemeClr val="dk1"/>
              </a:buClr>
              <a:buSzPts val="2900"/>
              <a:buChar char="•"/>
              <a:defRPr sz="2900"/>
            </a:lvl6pPr>
            <a:lvl7pPr indent="-412750" lvl="6" marL="3200400" algn="l">
              <a:spcBef>
                <a:spcPts val="580"/>
              </a:spcBef>
              <a:spcAft>
                <a:spcPts val="0"/>
              </a:spcAft>
              <a:buClr>
                <a:schemeClr val="dk1"/>
              </a:buClr>
              <a:buSzPts val="2900"/>
              <a:buChar char="•"/>
              <a:defRPr sz="2900"/>
            </a:lvl7pPr>
            <a:lvl8pPr indent="-412750" lvl="7" marL="3657600" algn="l">
              <a:spcBef>
                <a:spcPts val="580"/>
              </a:spcBef>
              <a:spcAft>
                <a:spcPts val="0"/>
              </a:spcAft>
              <a:buClr>
                <a:schemeClr val="dk1"/>
              </a:buClr>
              <a:buSzPts val="2900"/>
              <a:buChar char="•"/>
              <a:defRPr sz="2900"/>
            </a:lvl8pPr>
            <a:lvl9pPr indent="-412750" lvl="8" marL="4114800" algn="l">
              <a:spcBef>
                <a:spcPts val="580"/>
              </a:spcBef>
              <a:spcAft>
                <a:spcPts val="0"/>
              </a:spcAft>
              <a:buClr>
                <a:schemeClr val="dk1"/>
              </a:buClr>
              <a:buSzPts val="2900"/>
              <a:buChar char="•"/>
              <a:defRPr sz="2900"/>
            </a:lvl9pPr>
          </a:lstStyle>
          <a:p/>
        </p:txBody>
      </p:sp>
      <p:sp>
        <p:nvSpPr>
          <p:cNvPr id="36" name="Google Shape;36;p5"/>
          <p:cNvSpPr txBox="1"/>
          <p:nvPr>
            <p:ph idx="2" type="body"/>
          </p:nvPr>
        </p:nvSpPr>
        <p:spPr>
          <a:xfrm>
            <a:off x="14620717" y="2844800"/>
            <a:ext cx="12902627" cy="8045451"/>
          </a:xfrm>
          <a:prstGeom prst="rect">
            <a:avLst/>
          </a:prstGeom>
          <a:noFill/>
          <a:ln>
            <a:noFill/>
          </a:ln>
        </p:spPr>
        <p:txBody>
          <a:bodyPr anchorCtr="0" anchor="t" bIns="72625" lIns="145250" spcFirstLastPara="1" rIns="145250" wrap="square" tIns="72625">
            <a:normAutofit/>
          </a:bodyPr>
          <a:lstStyle>
            <a:lvl1pPr indent="-508000" lvl="0" marL="457200" algn="l">
              <a:spcBef>
                <a:spcPts val="880"/>
              </a:spcBef>
              <a:spcAft>
                <a:spcPts val="0"/>
              </a:spcAft>
              <a:buClr>
                <a:schemeClr val="dk1"/>
              </a:buClr>
              <a:buSzPts val="4400"/>
              <a:buChar char="•"/>
              <a:defRPr sz="4400"/>
            </a:lvl1pPr>
            <a:lvl2pPr indent="-469900" lvl="1" marL="914400" algn="l">
              <a:spcBef>
                <a:spcPts val="760"/>
              </a:spcBef>
              <a:spcAft>
                <a:spcPts val="0"/>
              </a:spcAft>
              <a:buClr>
                <a:schemeClr val="dk1"/>
              </a:buClr>
              <a:buSzPts val="3800"/>
              <a:buChar char="–"/>
              <a:defRPr sz="3800"/>
            </a:lvl2pPr>
            <a:lvl3pPr indent="-431800" lvl="2" marL="1371600" algn="l">
              <a:spcBef>
                <a:spcPts val="640"/>
              </a:spcBef>
              <a:spcAft>
                <a:spcPts val="0"/>
              </a:spcAft>
              <a:buClr>
                <a:schemeClr val="dk1"/>
              </a:buClr>
              <a:buSzPts val="3200"/>
              <a:buChar char="•"/>
              <a:defRPr sz="3200"/>
            </a:lvl3pPr>
            <a:lvl4pPr indent="-412750" lvl="3" marL="1828800" algn="l">
              <a:spcBef>
                <a:spcPts val="580"/>
              </a:spcBef>
              <a:spcAft>
                <a:spcPts val="0"/>
              </a:spcAft>
              <a:buClr>
                <a:schemeClr val="dk1"/>
              </a:buClr>
              <a:buSzPts val="2900"/>
              <a:buChar char="–"/>
              <a:defRPr sz="2900"/>
            </a:lvl4pPr>
            <a:lvl5pPr indent="-412750" lvl="4" marL="2286000" algn="l">
              <a:spcBef>
                <a:spcPts val="580"/>
              </a:spcBef>
              <a:spcAft>
                <a:spcPts val="0"/>
              </a:spcAft>
              <a:buClr>
                <a:schemeClr val="dk1"/>
              </a:buClr>
              <a:buSzPts val="2900"/>
              <a:buChar char="»"/>
              <a:defRPr sz="2900"/>
            </a:lvl5pPr>
            <a:lvl6pPr indent="-412750" lvl="5" marL="2743200" algn="l">
              <a:spcBef>
                <a:spcPts val="580"/>
              </a:spcBef>
              <a:spcAft>
                <a:spcPts val="0"/>
              </a:spcAft>
              <a:buClr>
                <a:schemeClr val="dk1"/>
              </a:buClr>
              <a:buSzPts val="2900"/>
              <a:buChar char="•"/>
              <a:defRPr sz="2900"/>
            </a:lvl6pPr>
            <a:lvl7pPr indent="-412750" lvl="6" marL="3200400" algn="l">
              <a:spcBef>
                <a:spcPts val="580"/>
              </a:spcBef>
              <a:spcAft>
                <a:spcPts val="0"/>
              </a:spcAft>
              <a:buClr>
                <a:schemeClr val="dk1"/>
              </a:buClr>
              <a:buSzPts val="2900"/>
              <a:buChar char="•"/>
              <a:defRPr sz="2900"/>
            </a:lvl7pPr>
            <a:lvl8pPr indent="-412750" lvl="7" marL="3657600" algn="l">
              <a:spcBef>
                <a:spcPts val="580"/>
              </a:spcBef>
              <a:spcAft>
                <a:spcPts val="0"/>
              </a:spcAft>
              <a:buClr>
                <a:schemeClr val="dk1"/>
              </a:buClr>
              <a:buSzPts val="2900"/>
              <a:buChar char="•"/>
              <a:defRPr sz="2900"/>
            </a:lvl8pPr>
            <a:lvl9pPr indent="-412750" lvl="8" marL="4114800" algn="l">
              <a:spcBef>
                <a:spcPts val="580"/>
              </a:spcBef>
              <a:spcAft>
                <a:spcPts val="0"/>
              </a:spcAft>
              <a:buClr>
                <a:schemeClr val="dk1"/>
              </a:buClr>
              <a:buSzPts val="2900"/>
              <a:buChar char="•"/>
              <a:defRPr sz="2900"/>
            </a:lvl9pPr>
          </a:lstStyle>
          <a:p/>
        </p:txBody>
      </p:sp>
      <p:sp>
        <p:nvSpPr>
          <p:cNvPr id="37" name="Google Shape;37;p5"/>
          <p:cNvSpPr txBox="1"/>
          <p:nvPr>
            <p:ph idx="10" type="dt"/>
          </p:nvPr>
        </p:nvSpPr>
        <p:spPr>
          <a:xfrm>
            <a:off x="813832" y="8475134"/>
            <a:ext cx="3797882" cy="486833"/>
          </a:xfrm>
          <a:prstGeom prst="rect">
            <a:avLst/>
          </a:prstGeom>
          <a:noFill/>
          <a:ln>
            <a:noFill/>
          </a:ln>
        </p:spPr>
        <p:txBody>
          <a:bodyPr anchorCtr="0" anchor="ctr" bIns="72625" lIns="145250" spcFirstLastPara="1" rIns="145250" wrap="square" tIns="726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5561185" y="8475134"/>
            <a:ext cx="5154269" cy="486833"/>
          </a:xfrm>
          <a:prstGeom prst="rect">
            <a:avLst/>
          </a:prstGeom>
          <a:noFill/>
          <a:ln>
            <a:noFill/>
          </a:ln>
        </p:spPr>
        <p:txBody>
          <a:bodyPr anchorCtr="0" anchor="ctr" bIns="72625" lIns="145250" spcFirstLastPara="1" rIns="145250" wrap="square" tIns="726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11664924" y="8475134"/>
            <a:ext cx="3797882" cy="486833"/>
          </a:xfrm>
          <a:prstGeom prst="rect">
            <a:avLst/>
          </a:prstGeom>
          <a:noFill/>
          <a:ln>
            <a:noFill/>
          </a:ln>
        </p:spPr>
        <p:txBody>
          <a:bodyPr anchorCtr="0" anchor="ctr" bIns="72625" lIns="145250" spcFirstLastPara="1" rIns="145250" wrap="square" tIns="726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13832" y="366184"/>
            <a:ext cx="14648974" cy="1524000"/>
          </a:xfrm>
          <a:prstGeom prst="rect">
            <a:avLst/>
          </a:prstGeom>
          <a:noFill/>
          <a:ln>
            <a:noFill/>
          </a:ln>
        </p:spPr>
        <p:txBody>
          <a:bodyPr anchorCtr="0" anchor="ctr" bIns="72625" lIns="145250" spcFirstLastPara="1" rIns="145250" wrap="square" tIns="72625">
            <a:normAutofit/>
          </a:bodyPr>
          <a:lstStyle>
            <a:lvl1pPr lvl="0" algn="ctr">
              <a:spcBef>
                <a:spcPts val="0"/>
              </a:spcBef>
              <a:spcAft>
                <a:spcPts val="0"/>
              </a:spcAft>
              <a:buClr>
                <a:schemeClr val="dk1"/>
              </a:buClr>
              <a:buSzPts val="7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13832" y="2046817"/>
            <a:ext cx="7191675" cy="853016"/>
          </a:xfrm>
          <a:prstGeom prst="rect">
            <a:avLst/>
          </a:prstGeom>
          <a:noFill/>
          <a:ln>
            <a:noFill/>
          </a:ln>
        </p:spPr>
        <p:txBody>
          <a:bodyPr anchorCtr="0" anchor="b" bIns="72625" lIns="145250" spcFirstLastPara="1" rIns="145250" wrap="square" tIns="72625">
            <a:normAutofit/>
          </a:bodyPr>
          <a:lstStyle>
            <a:lvl1pPr indent="-228600" lvl="0" marL="457200" algn="l">
              <a:spcBef>
                <a:spcPts val="760"/>
              </a:spcBef>
              <a:spcAft>
                <a:spcPts val="0"/>
              </a:spcAft>
              <a:buClr>
                <a:schemeClr val="dk1"/>
              </a:buClr>
              <a:buSzPts val="3800"/>
              <a:buNone/>
              <a:defRPr b="1" sz="3800"/>
            </a:lvl1pPr>
            <a:lvl2pPr indent="-228600" lvl="1" marL="914400" algn="l">
              <a:spcBef>
                <a:spcPts val="640"/>
              </a:spcBef>
              <a:spcAft>
                <a:spcPts val="0"/>
              </a:spcAft>
              <a:buClr>
                <a:schemeClr val="dk1"/>
              </a:buClr>
              <a:buSzPts val="3200"/>
              <a:buNone/>
              <a:defRPr b="1" sz="3200"/>
            </a:lvl2pPr>
            <a:lvl3pPr indent="-228600" lvl="2" marL="1371600" algn="l">
              <a:spcBef>
                <a:spcPts val="580"/>
              </a:spcBef>
              <a:spcAft>
                <a:spcPts val="0"/>
              </a:spcAft>
              <a:buClr>
                <a:schemeClr val="dk1"/>
              </a:buClr>
              <a:buSzPts val="2900"/>
              <a:buNone/>
              <a:defRPr b="1" sz="2900"/>
            </a:lvl3pPr>
            <a:lvl4pPr indent="-228600" lvl="3" marL="1828800" algn="l">
              <a:spcBef>
                <a:spcPts val="500"/>
              </a:spcBef>
              <a:spcAft>
                <a:spcPts val="0"/>
              </a:spcAft>
              <a:buClr>
                <a:schemeClr val="dk1"/>
              </a:buClr>
              <a:buSzPts val="2500"/>
              <a:buNone/>
              <a:defRPr b="1" sz="2500"/>
            </a:lvl4pPr>
            <a:lvl5pPr indent="-228600" lvl="4" marL="2286000" algn="l">
              <a:spcBef>
                <a:spcPts val="500"/>
              </a:spcBef>
              <a:spcAft>
                <a:spcPts val="0"/>
              </a:spcAft>
              <a:buClr>
                <a:schemeClr val="dk1"/>
              </a:buClr>
              <a:buSzPts val="2500"/>
              <a:buNone/>
              <a:defRPr b="1" sz="2500"/>
            </a:lvl5pPr>
            <a:lvl6pPr indent="-228600" lvl="5" marL="2743200" algn="l">
              <a:spcBef>
                <a:spcPts val="500"/>
              </a:spcBef>
              <a:spcAft>
                <a:spcPts val="0"/>
              </a:spcAft>
              <a:buClr>
                <a:schemeClr val="dk1"/>
              </a:buClr>
              <a:buSzPts val="2500"/>
              <a:buNone/>
              <a:defRPr b="1" sz="2500"/>
            </a:lvl6pPr>
            <a:lvl7pPr indent="-228600" lvl="6" marL="3200400" algn="l">
              <a:spcBef>
                <a:spcPts val="500"/>
              </a:spcBef>
              <a:spcAft>
                <a:spcPts val="0"/>
              </a:spcAft>
              <a:buClr>
                <a:schemeClr val="dk1"/>
              </a:buClr>
              <a:buSzPts val="2500"/>
              <a:buNone/>
              <a:defRPr b="1" sz="2500"/>
            </a:lvl7pPr>
            <a:lvl8pPr indent="-228600" lvl="7" marL="3657600" algn="l">
              <a:spcBef>
                <a:spcPts val="500"/>
              </a:spcBef>
              <a:spcAft>
                <a:spcPts val="0"/>
              </a:spcAft>
              <a:buClr>
                <a:schemeClr val="dk1"/>
              </a:buClr>
              <a:buSzPts val="2500"/>
              <a:buNone/>
              <a:defRPr b="1" sz="2500"/>
            </a:lvl8pPr>
            <a:lvl9pPr indent="-228600" lvl="8" marL="4114800" algn="l">
              <a:spcBef>
                <a:spcPts val="500"/>
              </a:spcBef>
              <a:spcAft>
                <a:spcPts val="0"/>
              </a:spcAft>
              <a:buClr>
                <a:schemeClr val="dk1"/>
              </a:buClr>
              <a:buSzPts val="2500"/>
              <a:buNone/>
              <a:defRPr b="1" sz="2500"/>
            </a:lvl9pPr>
          </a:lstStyle>
          <a:p/>
        </p:txBody>
      </p:sp>
      <p:sp>
        <p:nvSpPr>
          <p:cNvPr id="43" name="Google Shape;43;p6"/>
          <p:cNvSpPr txBox="1"/>
          <p:nvPr>
            <p:ph idx="2" type="body"/>
          </p:nvPr>
        </p:nvSpPr>
        <p:spPr>
          <a:xfrm>
            <a:off x="813832" y="2899833"/>
            <a:ext cx="7191675" cy="5268384"/>
          </a:xfrm>
          <a:prstGeom prst="rect">
            <a:avLst/>
          </a:prstGeom>
          <a:noFill/>
          <a:ln>
            <a:noFill/>
          </a:ln>
        </p:spPr>
        <p:txBody>
          <a:bodyPr anchorCtr="0" anchor="t" bIns="72625" lIns="145250" spcFirstLastPara="1" rIns="145250" wrap="square" tIns="72625">
            <a:normAutofit/>
          </a:bodyPr>
          <a:lstStyle>
            <a:lvl1pPr indent="-469900" lvl="0" marL="457200" algn="l">
              <a:spcBef>
                <a:spcPts val="760"/>
              </a:spcBef>
              <a:spcAft>
                <a:spcPts val="0"/>
              </a:spcAft>
              <a:buClr>
                <a:schemeClr val="dk1"/>
              </a:buClr>
              <a:buSzPts val="3800"/>
              <a:buChar char="•"/>
              <a:defRPr sz="3800"/>
            </a:lvl1pPr>
            <a:lvl2pPr indent="-431800" lvl="1" marL="914400" algn="l">
              <a:spcBef>
                <a:spcPts val="640"/>
              </a:spcBef>
              <a:spcAft>
                <a:spcPts val="0"/>
              </a:spcAft>
              <a:buClr>
                <a:schemeClr val="dk1"/>
              </a:buClr>
              <a:buSzPts val="3200"/>
              <a:buChar char="–"/>
              <a:defRPr sz="3200"/>
            </a:lvl2pPr>
            <a:lvl3pPr indent="-412750" lvl="2" marL="1371600" algn="l">
              <a:spcBef>
                <a:spcPts val="580"/>
              </a:spcBef>
              <a:spcAft>
                <a:spcPts val="0"/>
              </a:spcAft>
              <a:buClr>
                <a:schemeClr val="dk1"/>
              </a:buClr>
              <a:buSzPts val="2900"/>
              <a:buChar char="•"/>
              <a:defRPr sz="2900"/>
            </a:lvl3pPr>
            <a:lvl4pPr indent="-387350" lvl="3" marL="1828800" algn="l">
              <a:spcBef>
                <a:spcPts val="500"/>
              </a:spcBef>
              <a:spcAft>
                <a:spcPts val="0"/>
              </a:spcAft>
              <a:buClr>
                <a:schemeClr val="dk1"/>
              </a:buClr>
              <a:buSzPts val="2500"/>
              <a:buChar char="–"/>
              <a:defRPr sz="2500"/>
            </a:lvl4pPr>
            <a:lvl5pPr indent="-387350" lvl="4" marL="2286000" algn="l">
              <a:spcBef>
                <a:spcPts val="500"/>
              </a:spcBef>
              <a:spcAft>
                <a:spcPts val="0"/>
              </a:spcAft>
              <a:buClr>
                <a:schemeClr val="dk1"/>
              </a:buClr>
              <a:buSzPts val="2500"/>
              <a:buChar char="»"/>
              <a:defRPr sz="2500"/>
            </a:lvl5pPr>
            <a:lvl6pPr indent="-387350" lvl="5" marL="2743200" algn="l">
              <a:spcBef>
                <a:spcPts val="500"/>
              </a:spcBef>
              <a:spcAft>
                <a:spcPts val="0"/>
              </a:spcAft>
              <a:buClr>
                <a:schemeClr val="dk1"/>
              </a:buClr>
              <a:buSzPts val="2500"/>
              <a:buChar char="•"/>
              <a:defRPr sz="2500"/>
            </a:lvl6pPr>
            <a:lvl7pPr indent="-387350" lvl="6" marL="3200400" algn="l">
              <a:spcBef>
                <a:spcPts val="500"/>
              </a:spcBef>
              <a:spcAft>
                <a:spcPts val="0"/>
              </a:spcAft>
              <a:buClr>
                <a:schemeClr val="dk1"/>
              </a:buClr>
              <a:buSzPts val="2500"/>
              <a:buChar char="•"/>
              <a:defRPr sz="2500"/>
            </a:lvl7pPr>
            <a:lvl8pPr indent="-387350" lvl="7" marL="3657600" algn="l">
              <a:spcBef>
                <a:spcPts val="500"/>
              </a:spcBef>
              <a:spcAft>
                <a:spcPts val="0"/>
              </a:spcAft>
              <a:buClr>
                <a:schemeClr val="dk1"/>
              </a:buClr>
              <a:buSzPts val="2500"/>
              <a:buChar char="•"/>
              <a:defRPr sz="2500"/>
            </a:lvl8pPr>
            <a:lvl9pPr indent="-387350" lvl="8" marL="4114800" algn="l">
              <a:spcBef>
                <a:spcPts val="500"/>
              </a:spcBef>
              <a:spcAft>
                <a:spcPts val="0"/>
              </a:spcAft>
              <a:buClr>
                <a:schemeClr val="dk1"/>
              </a:buClr>
              <a:buSzPts val="2500"/>
              <a:buChar char="•"/>
              <a:defRPr sz="2500"/>
            </a:lvl9pPr>
          </a:lstStyle>
          <a:p/>
        </p:txBody>
      </p:sp>
      <p:sp>
        <p:nvSpPr>
          <p:cNvPr id="44" name="Google Shape;44;p6"/>
          <p:cNvSpPr txBox="1"/>
          <p:nvPr>
            <p:ph idx="3" type="body"/>
          </p:nvPr>
        </p:nvSpPr>
        <p:spPr>
          <a:xfrm>
            <a:off x="8268307" y="2046817"/>
            <a:ext cx="7194500" cy="853016"/>
          </a:xfrm>
          <a:prstGeom prst="rect">
            <a:avLst/>
          </a:prstGeom>
          <a:noFill/>
          <a:ln>
            <a:noFill/>
          </a:ln>
        </p:spPr>
        <p:txBody>
          <a:bodyPr anchorCtr="0" anchor="b" bIns="72625" lIns="145250" spcFirstLastPara="1" rIns="145250" wrap="square" tIns="72625">
            <a:normAutofit/>
          </a:bodyPr>
          <a:lstStyle>
            <a:lvl1pPr indent="-228600" lvl="0" marL="457200" algn="l">
              <a:spcBef>
                <a:spcPts val="760"/>
              </a:spcBef>
              <a:spcAft>
                <a:spcPts val="0"/>
              </a:spcAft>
              <a:buClr>
                <a:schemeClr val="dk1"/>
              </a:buClr>
              <a:buSzPts val="3800"/>
              <a:buNone/>
              <a:defRPr b="1" sz="3800"/>
            </a:lvl1pPr>
            <a:lvl2pPr indent="-228600" lvl="1" marL="914400" algn="l">
              <a:spcBef>
                <a:spcPts val="640"/>
              </a:spcBef>
              <a:spcAft>
                <a:spcPts val="0"/>
              </a:spcAft>
              <a:buClr>
                <a:schemeClr val="dk1"/>
              </a:buClr>
              <a:buSzPts val="3200"/>
              <a:buNone/>
              <a:defRPr b="1" sz="3200"/>
            </a:lvl2pPr>
            <a:lvl3pPr indent="-228600" lvl="2" marL="1371600" algn="l">
              <a:spcBef>
                <a:spcPts val="580"/>
              </a:spcBef>
              <a:spcAft>
                <a:spcPts val="0"/>
              </a:spcAft>
              <a:buClr>
                <a:schemeClr val="dk1"/>
              </a:buClr>
              <a:buSzPts val="2900"/>
              <a:buNone/>
              <a:defRPr b="1" sz="2900"/>
            </a:lvl3pPr>
            <a:lvl4pPr indent="-228600" lvl="3" marL="1828800" algn="l">
              <a:spcBef>
                <a:spcPts val="500"/>
              </a:spcBef>
              <a:spcAft>
                <a:spcPts val="0"/>
              </a:spcAft>
              <a:buClr>
                <a:schemeClr val="dk1"/>
              </a:buClr>
              <a:buSzPts val="2500"/>
              <a:buNone/>
              <a:defRPr b="1" sz="2500"/>
            </a:lvl4pPr>
            <a:lvl5pPr indent="-228600" lvl="4" marL="2286000" algn="l">
              <a:spcBef>
                <a:spcPts val="500"/>
              </a:spcBef>
              <a:spcAft>
                <a:spcPts val="0"/>
              </a:spcAft>
              <a:buClr>
                <a:schemeClr val="dk1"/>
              </a:buClr>
              <a:buSzPts val="2500"/>
              <a:buNone/>
              <a:defRPr b="1" sz="2500"/>
            </a:lvl5pPr>
            <a:lvl6pPr indent="-228600" lvl="5" marL="2743200" algn="l">
              <a:spcBef>
                <a:spcPts val="500"/>
              </a:spcBef>
              <a:spcAft>
                <a:spcPts val="0"/>
              </a:spcAft>
              <a:buClr>
                <a:schemeClr val="dk1"/>
              </a:buClr>
              <a:buSzPts val="2500"/>
              <a:buNone/>
              <a:defRPr b="1" sz="2500"/>
            </a:lvl6pPr>
            <a:lvl7pPr indent="-228600" lvl="6" marL="3200400" algn="l">
              <a:spcBef>
                <a:spcPts val="500"/>
              </a:spcBef>
              <a:spcAft>
                <a:spcPts val="0"/>
              </a:spcAft>
              <a:buClr>
                <a:schemeClr val="dk1"/>
              </a:buClr>
              <a:buSzPts val="2500"/>
              <a:buNone/>
              <a:defRPr b="1" sz="2500"/>
            </a:lvl7pPr>
            <a:lvl8pPr indent="-228600" lvl="7" marL="3657600" algn="l">
              <a:spcBef>
                <a:spcPts val="500"/>
              </a:spcBef>
              <a:spcAft>
                <a:spcPts val="0"/>
              </a:spcAft>
              <a:buClr>
                <a:schemeClr val="dk1"/>
              </a:buClr>
              <a:buSzPts val="2500"/>
              <a:buNone/>
              <a:defRPr b="1" sz="2500"/>
            </a:lvl8pPr>
            <a:lvl9pPr indent="-228600" lvl="8" marL="4114800" algn="l">
              <a:spcBef>
                <a:spcPts val="500"/>
              </a:spcBef>
              <a:spcAft>
                <a:spcPts val="0"/>
              </a:spcAft>
              <a:buClr>
                <a:schemeClr val="dk1"/>
              </a:buClr>
              <a:buSzPts val="2500"/>
              <a:buNone/>
              <a:defRPr b="1" sz="2500"/>
            </a:lvl9pPr>
          </a:lstStyle>
          <a:p/>
        </p:txBody>
      </p:sp>
      <p:sp>
        <p:nvSpPr>
          <p:cNvPr id="45" name="Google Shape;45;p6"/>
          <p:cNvSpPr txBox="1"/>
          <p:nvPr>
            <p:ph idx="4" type="body"/>
          </p:nvPr>
        </p:nvSpPr>
        <p:spPr>
          <a:xfrm>
            <a:off x="8268307" y="2899833"/>
            <a:ext cx="7194500" cy="5268384"/>
          </a:xfrm>
          <a:prstGeom prst="rect">
            <a:avLst/>
          </a:prstGeom>
          <a:noFill/>
          <a:ln>
            <a:noFill/>
          </a:ln>
        </p:spPr>
        <p:txBody>
          <a:bodyPr anchorCtr="0" anchor="t" bIns="72625" lIns="145250" spcFirstLastPara="1" rIns="145250" wrap="square" tIns="72625">
            <a:normAutofit/>
          </a:bodyPr>
          <a:lstStyle>
            <a:lvl1pPr indent="-469900" lvl="0" marL="457200" algn="l">
              <a:spcBef>
                <a:spcPts val="760"/>
              </a:spcBef>
              <a:spcAft>
                <a:spcPts val="0"/>
              </a:spcAft>
              <a:buClr>
                <a:schemeClr val="dk1"/>
              </a:buClr>
              <a:buSzPts val="3800"/>
              <a:buChar char="•"/>
              <a:defRPr sz="3800"/>
            </a:lvl1pPr>
            <a:lvl2pPr indent="-431800" lvl="1" marL="914400" algn="l">
              <a:spcBef>
                <a:spcPts val="640"/>
              </a:spcBef>
              <a:spcAft>
                <a:spcPts val="0"/>
              </a:spcAft>
              <a:buClr>
                <a:schemeClr val="dk1"/>
              </a:buClr>
              <a:buSzPts val="3200"/>
              <a:buChar char="–"/>
              <a:defRPr sz="3200"/>
            </a:lvl2pPr>
            <a:lvl3pPr indent="-412750" lvl="2" marL="1371600" algn="l">
              <a:spcBef>
                <a:spcPts val="580"/>
              </a:spcBef>
              <a:spcAft>
                <a:spcPts val="0"/>
              </a:spcAft>
              <a:buClr>
                <a:schemeClr val="dk1"/>
              </a:buClr>
              <a:buSzPts val="2900"/>
              <a:buChar char="•"/>
              <a:defRPr sz="2900"/>
            </a:lvl3pPr>
            <a:lvl4pPr indent="-387350" lvl="3" marL="1828800" algn="l">
              <a:spcBef>
                <a:spcPts val="500"/>
              </a:spcBef>
              <a:spcAft>
                <a:spcPts val="0"/>
              </a:spcAft>
              <a:buClr>
                <a:schemeClr val="dk1"/>
              </a:buClr>
              <a:buSzPts val="2500"/>
              <a:buChar char="–"/>
              <a:defRPr sz="2500"/>
            </a:lvl4pPr>
            <a:lvl5pPr indent="-387350" lvl="4" marL="2286000" algn="l">
              <a:spcBef>
                <a:spcPts val="500"/>
              </a:spcBef>
              <a:spcAft>
                <a:spcPts val="0"/>
              </a:spcAft>
              <a:buClr>
                <a:schemeClr val="dk1"/>
              </a:buClr>
              <a:buSzPts val="2500"/>
              <a:buChar char="»"/>
              <a:defRPr sz="2500"/>
            </a:lvl5pPr>
            <a:lvl6pPr indent="-387350" lvl="5" marL="2743200" algn="l">
              <a:spcBef>
                <a:spcPts val="500"/>
              </a:spcBef>
              <a:spcAft>
                <a:spcPts val="0"/>
              </a:spcAft>
              <a:buClr>
                <a:schemeClr val="dk1"/>
              </a:buClr>
              <a:buSzPts val="2500"/>
              <a:buChar char="•"/>
              <a:defRPr sz="2500"/>
            </a:lvl6pPr>
            <a:lvl7pPr indent="-387350" lvl="6" marL="3200400" algn="l">
              <a:spcBef>
                <a:spcPts val="500"/>
              </a:spcBef>
              <a:spcAft>
                <a:spcPts val="0"/>
              </a:spcAft>
              <a:buClr>
                <a:schemeClr val="dk1"/>
              </a:buClr>
              <a:buSzPts val="2500"/>
              <a:buChar char="•"/>
              <a:defRPr sz="2500"/>
            </a:lvl7pPr>
            <a:lvl8pPr indent="-387350" lvl="7" marL="3657600" algn="l">
              <a:spcBef>
                <a:spcPts val="500"/>
              </a:spcBef>
              <a:spcAft>
                <a:spcPts val="0"/>
              </a:spcAft>
              <a:buClr>
                <a:schemeClr val="dk1"/>
              </a:buClr>
              <a:buSzPts val="2500"/>
              <a:buChar char="•"/>
              <a:defRPr sz="2500"/>
            </a:lvl8pPr>
            <a:lvl9pPr indent="-387350" lvl="8" marL="4114800" algn="l">
              <a:spcBef>
                <a:spcPts val="500"/>
              </a:spcBef>
              <a:spcAft>
                <a:spcPts val="0"/>
              </a:spcAft>
              <a:buClr>
                <a:schemeClr val="dk1"/>
              </a:buClr>
              <a:buSzPts val="2500"/>
              <a:buChar char="•"/>
              <a:defRPr sz="2500"/>
            </a:lvl9pPr>
          </a:lstStyle>
          <a:p/>
        </p:txBody>
      </p:sp>
      <p:sp>
        <p:nvSpPr>
          <p:cNvPr id="46" name="Google Shape;46;p6"/>
          <p:cNvSpPr txBox="1"/>
          <p:nvPr>
            <p:ph idx="10" type="dt"/>
          </p:nvPr>
        </p:nvSpPr>
        <p:spPr>
          <a:xfrm>
            <a:off x="813832" y="8475134"/>
            <a:ext cx="3797882" cy="486833"/>
          </a:xfrm>
          <a:prstGeom prst="rect">
            <a:avLst/>
          </a:prstGeom>
          <a:noFill/>
          <a:ln>
            <a:noFill/>
          </a:ln>
        </p:spPr>
        <p:txBody>
          <a:bodyPr anchorCtr="0" anchor="ctr" bIns="72625" lIns="145250" spcFirstLastPara="1" rIns="145250" wrap="square" tIns="726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5561185" y="8475134"/>
            <a:ext cx="5154269" cy="486833"/>
          </a:xfrm>
          <a:prstGeom prst="rect">
            <a:avLst/>
          </a:prstGeom>
          <a:noFill/>
          <a:ln>
            <a:noFill/>
          </a:ln>
        </p:spPr>
        <p:txBody>
          <a:bodyPr anchorCtr="0" anchor="ctr" bIns="72625" lIns="145250" spcFirstLastPara="1" rIns="145250" wrap="square" tIns="726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11664924" y="8475134"/>
            <a:ext cx="3797882" cy="486833"/>
          </a:xfrm>
          <a:prstGeom prst="rect">
            <a:avLst/>
          </a:prstGeom>
          <a:noFill/>
          <a:ln>
            <a:noFill/>
          </a:ln>
        </p:spPr>
        <p:txBody>
          <a:bodyPr anchorCtr="0" anchor="ctr" bIns="72625" lIns="145250" spcFirstLastPara="1" rIns="145250" wrap="square" tIns="726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13832" y="366184"/>
            <a:ext cx="14648974" cy="1524000"/>
          </a:xfrm>
          <a:prstGeom prst="rect">
            <a:avLst/>
          </a:prstGeom>
          <a:noFill/>
          <a:ln>
            <a:noFill/>
          </a:ln>
        </p:spPr>
        <p:txBody>
          <a:bodyPr anchorCtr="0" anchor="ctr" bIns="72625" lIns="145250" spcFirstLastPara="1" rIns="145250" wrap="square" tIns="726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13832" y="8475134"/>
            <a:ext cx="3797882" cy="486833"/>
          </a:xfrm>
          <a:prstGeom prst="rect">
            <a:avLst/>
          </a:prstGeom>
          <a:noFill/>
          <a:ln>
            <a:noFill/>
          </a:ln>
        </p:spPr>
        <p:txBody>
          <a:bodyPr anchorCtr="0" anchor="ctr" bIns="72625" lIns="145250" spcFirstLastPara="1" rIns="145250" wrap="square" tIns="726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5561185" y="8475134"/>
            <a:ext cx="5154269" cy="486833"/>
          </a:xfrm>
          <a:prstGeom prst="rect">
            <a:avLst/>
          </a:prstGeom>
          <a:noFill/>
          <a:ln>
            <a:noFill/>
          </a:ln>
        </p:spPr>
        <p:txBody>
          <a:bodyPr anchorCtr="0" anchor="ctr" bIns="72625" lIns="145250" spcFirstLastPara="1" rIns="145250" wrap="square" tIns="726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11664924" y="8475134"/>
            <a:ext cx="3797882" cy="486833"/>
          </a:xfrm>
          <a:prstGeom prst="rect">
            <a:avLst/>
          </a:prstGeom>
          <a:noFill/>
          <a:ln>
            <a:noFill/>
          </a:ln>
        </p:spPr>
        <p:txBody>
          <a:bodyPr anchorCtr="0" anchor="ctr" bIns="72625" lIns="145250" spcFirstLastPara="1" rIns="145250" wrap="square" tIns="726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13832" y="8475134"/>
            <a:ext cx="3797882" cy="486833"/>
          </a:xfrm>
          <a:prstGeom prst="rect">
            <a:avLst/>
          </a:prstGeom>
          <a:noFill/>
          <a:ln>
            <a:noFill/>
          </a:ln>
        </p:spPr>
        <p:txBody>
          <a:bodyPr anchorCtr="0" anchor="ctr" bIns="72625" lIns="145250" spcFirstLastPara="1" rIns="145250" wrap="square" tIns="726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5561185" y="8475134"/>
            <a:ext cx="5154269" cy="486833"/>
          </a:xfrm>
          <a:prstGeom prst="rect">
            <a:avLst/>
          </a:prstGeom>
          <a:noFill/>
          <a:ln>
            <a:noFill/>
          </a:ln>
        </p:spPr>
        <p:txBody>
          <a:bodyPr anchorCtr="0" anchor="ctr" bIns="72625" lIns="145250" spcFirstLastPara="1" rIns="145250" wrap="square" tIns="726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11664924" y="8475134"/>
            <a:ext cx="3797882" cy="486833"/>
          </a:xfrm>
          <a:prstGeom prst="rect">
            <a:avLst/>
          </a:prstGeom>
          <a:noFill/>
          <a:ln>
            <a:noFill/>
          </a:ln>
        </p:spPr>
        <p:txBody>
          <a:bodyPr anchorCtr="0" anchor="ctr" bIns="72625" lIns="145250" spcFirstLastPara="1" rIns="145250" wrap="square" tIns="726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13833" y="364067"/>
            <a:ext cx="5354902" cy="1549400"/>
          </a:xfrm>
          <a:prstGeom prst="rect">
            <a:avLst/>
          </a:prstGeom>
          <a:noFill/>
          <a:ln>
            <a:noFill/>
          </a:ln>
        </p:spPr>
        <p:txBody>
          <a:bodyPr anchorCtr="0" anchor="b" bIns="72625" lIns="145250" spcFirstLastPara="1" rIns="145250" wrap="square" tIns="72625">
            <a:normAutofit/>
          </a:bodyPr>
          <a:lstStyle>
            <a:lvl1pPr lvl="0" algn="l">
              <a:spcBef>
                <a:spcPts val="0"/>
              </a:spcBef>
              <a:spcAft>
                <a:spcPts val="0"/>
              </a:spcAft>
              <a:buClr>
                <a:schemeClr val="dk1"/>
              </a:buClr>
              <a:buSzPts val="3200"/>
              <a:buFont typeface="Calibri"/>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6363713" y="364067"/>
            <a:ext cx="9099093" cy="7804151"/>
          </a:xfrm>
          <a:prstGeom prst="rect">
            <a:avLst/>
          </a:prstGeom>
          <a:noFill/>
          <a:ln>
            <a:noFill/>
          </a:ln>
        </p:spPr>
        <p:txBody>
          <a:bodyPr anchorCtr="0" anchor="t" bIns="72625" lIns="145250" spcFirstLastPara="1" rIns="145250" wrap="square" tIns="72625">
            <a:normAutofit/>
          </a:bodyPr>
          <a:lstStyle>
            <a:lvl1pPr indent="-552450" lvl="0" marL="457200" algn="l">
              <a:spcBef>
                <a:spcPts val="1020"/>
              </a:spcBef>
              <a:spcAft>
                <a:spcPts val="0"/>
              </a:spcAft>
              <a:buClr>
                <a:schemeClr val="dk1"/>
              </a:buClr>
              <a:buSzPts val="5100"/>
              <a:buChar char="•"/>
              <a:defRPr sz="5100"/>
            </a:lvl1pPr>
            <a:lvl2pPr indent="-508000" lvl="1" marL="914400" algn="l">
              <a:spcBef>
                <a:spcPts val="880"/>
              </a:spcBef>
              <a:spcAft>
                <a:spcPts val="0"/>
              </a:spcAft>
              <a:buClr>
                <a:schemeClr val="dk1"/>
              </a:buClr>
              <a:buSzPts val="4400"/>
              <a:buChar char="–"/>
              <a:defRPr sz="4400"/>
            </a:lvl2pPr>
            <a:lvl3pPr indent="-469900" lvl="2" marL="1371600" algn="l">
              <a:spcBef>
                <a:spcPts val="760"/>
              </a:spcBef>
              <a:spcAft>
                <a:spcPts val="0"/>
              </a:spcAft>
              <a:buClr>
                <a:schemeClr val="dk1"/>
              </a:buClr>
              <a:buSzPts val="3800"/>
              <a:buChar char="•"/>
              <a:defRPr sz="3800"/>
            </a:lvl3pPr>
            <a:lvl4pPr indent="-431800" lvl="3" marL="1828800" algn="l">
              <a:spcBef>
                <a:spcPts val="640"/>
              </a:spcBef>
              <a:spcAft>
                <a:spcPts val="0"/>
              </a:spcAft>
              <a:buClr>
                <a:schemeClr val="dk1"/>
              </a:buClr>
              <a:buSzPts val="3200"/>
              <a:buChar char="–"/>
              <a:defRPr sz="3200"/>
            </a:lvl4pPr>
            <a:lvl5pPr indent="-431800" lvl="4" marL="2286000" algn="l">
              <a:spcBef>
                <a:spcPts val="640"/>
              </a:spcBef>
              <a:spcAft>
                <a:spcPts val="0"/>
              </a:spcAft>
              <a:buClr>
                <a:schemeClr val="dk1"/>
              </a:buClr>
              <a:buSzPts val="3200"/>
              <a:buChar char="»"/>
              <a:defRPr sz="3200"/>
            </a:lvl5pPr>
            <a:lvl6pPr indent="-431800" lvl="5" marL="2743200" algn="l">
              <a:spcBef>
                <a:spcPts val="640"/>
              </a:spcBef>
              <a:spcAft>
                <a:spcPts val="0"/>
              </a:spcAft>
              <a:buClr>
                <a:schemeClr val="dk1"/>
              </a:buClr>
              <a:buSzPts val="3200"/>
              <a:buChar char="•"/>
              <a:defRPr sz="3200"/>
            </a:lvl6pPr>
            <a:lvl7pPr indent="-431800" lvl="6" marL="3200400" algn="l">
              <a:spcBef>
                <a:spcPts val="640"/>
              </a:spcBef>
              <a:spcAft>
                <a:spcPts val="0"/>
              </a:spcAft>
              <a:buClr>
                <a:schemeClr val="dk1"/>
              </a:buClr>
              <a:buSzPts val="3200"/>
              <a:buChar char="•"/>
              <a:defRPr sz="3200"/>
            </a:lvl7pPr>
            <a:lvl8pPr indent="-431800" lvl="7" marL="3657600" algn="l">
              <a:spcBef>
                <a:spcPts val="640"/>
              </a:spcBef>
              <a:spcAft>
                <a:spcPts val="0"/>
              </a:spcAft>
              <a:buClr>
                <a:schemeClr val="dk1"/>
              </a:buClr>
              <a:buSzPts val="3200"/>
              <a:buChar char="•"/>
              <a:defRPr sz="3200"/>
            </a:lvl8pPr>
            <a:lvl9pPr indent="-431800" lvl="8" marL="4114800" algn="l">
              <a:spcBef>
                <a:spcPts val="640"/>
              </a:spcBef>
              <a:spcAft>
                <a:spcPts val="0"/>
              </a:spcAft>
              <a:buClr>
                <a:schemeClr val="dk1"/>
              </a:buClr>
              <a:buSzPts val="3200"/>
              <a:buChar char="•"/>
              <a:defRPr sz="3200"/>
            </a:lvl9pPr>
          </a:lstStyle>
          <a:p/>
        </p:txBody>
      </p:sp>
      <p:sp>
        <p:nvSpPr>
          <p:cNvPr id="61" name="Google Shape;61;p9"/>
          <p:cNvSpPr txBox="1"/>
          <p:nvPr>
            <p:ph idx="2" type="body"/>
          </p:nvPr>
        </p:nvSpPr>
        <p:spPr>
          <a:xfrm>
            <a:off x="813833" y="1913467"/>
            <a:ext cx="5354902" cy="6254751"/>
          </a:xfrm>
          <a:prstGeom prst="rect">
            <a:avLst/>
          </a:prstGeom>
          <a:noFill/>
          <a:ln>
            <a:noFill/>
          </a:ln>
        </p:spPr>
        <p:txBody>
          <a:bodyPr anchorCtr="0" anchor="t" bIns="72625" lIns="145250" spcFirstLastPara="1" rIns="145250" wrap="square" tIns="72625">
            <a:normAutofit/>
          </a:bodyPr>
          <a:lstStyle>
            <a:lvl1pPr indent="-228600" lvl="0" marL="457200" algn="l">
              <a:spcBef>
                <a:spcPts val="440"/>
              </a:spcBef>
              <a:spcAft>
                <a:spcPts val="0"/>
              </a:spcAft>
              <a:buClr>
                <a:schemeClr val="dk1"/>
              </a:buClr>
              <a:buSzPts val="2200"/>
              <a:buNone/>
              <a:defRPr sz="2200"/>
            </a:lvl1pPr>
            <a:lvl2pPr indent="-228600" lvl="1" marL="914400" algn="l">
              <a:spcBef>
                <a:spcPts val="380"/>
              </a:spcBef>
              <a:spcAft>
                <a:spcPts val="0"/>
              </a:spcAft>
              <a:buClr>
                <a:schemeClr val="dk1"/>
              </a:buClr>
              <a:buSzPts val="1900"/>
              <a:buNone/>
              <a:defRPr sz="1900"/>
            </a:lvl2pPr>
            <a:lvl3pPr indent="-228600" lvl="2" marL="1371600" algn="l">
              <a:spcBef>
                <a:spcPts val="320"/>
              </a:spcBef>
              <a:spcAft>
                <a:spcPts val="0"/>
              </a:spcAft>
              <a:buClr>
                <a:schemeClr val="dk1"/>
              </a:buClr>
              <a:buSzPts val="1600"/>
              <a:buNone/>
              <a:defRPr sz="1600"/>
            </a:lvl3pPr>
            <a:lvl4pPr indent="-228600" lvl="3" marL="1828800" algn="l">
              <a:spcBef>
                <a:spcPts val="280"/>
              </a:spcBef>
              <a:spcAft>
                <a:spcPts val="0"/>
              </a:spcAft>
              <a:buClr>
                <a:schemeClr val="dk1"/>
              </a:buClr>
              <a:buSzPts val="1400"/>
              <a:buNone/>
              <a:defRPr sz="1400"/>
            </a:lvl4pPr>
            <a:lvl5pPr indent="-228600" lvl="4" marL="2286000" algn="l">
              <a:spcBef>
                <a:spcPts val="280"/>
              </a:spcBef>
              <a:spcAft>
                <a:spcPts val="0"/>
              </a:spcAft>
              <a:buClr>
                <a:schemeClr val="dk1"/>
              </a:buClr>
              <a:buSzPts val="1400"/>
              <a:buNone/>
              <a:defRPr sz="1400"/>
            </a:lvl5pPr>
            <a:lvl6pPr indent="-228600" lvl="5" marL="2743200" algn="l">
              <a:spcBef>
                <a:spcPts val="280"/>
              </a:spcBef>
              <a:spcAft>
                <a:spcPts val="0"/>
              </a:spcAft>
              <a:buClr>
                <a:schemeClr val="dk1"/>
              </a:buClr>
              <a:buSzPts val="1400"/>
              <a:buNone/>
              <a:defRPr sz="1400"/>
            </a:lvl6pPr>
            <a:lvl7pPr indent="-228600" lvl="6" marL="3200400" algn="l">
              <a:spcBef>
                <a:spcPts val="280"/>
              </a:spcBef>
              <a:spcAft>
                <a:spcPts val="0"/>
              </a:spcAft>
              <a:buClr>
                <a:schemeClr val="dk1"/>
              </a:buClr>
              <a:buSzPts val="1400"/>
              <a:buNone/>
              <a:defRPr sz="1400"/>
            </a:lvl7pPr>
            <a:lvl8pPr indent="-228600" lvl="7" marL="3657600" algn="l">
              <a:spcBef>
                <a:spcPts val="280"/>
              </a:spcBef>
              <a:spcAft>
                <a:spcPts val="0"/>
              </a:spcAft>
              <a:buClr>
                <a:schemeClr val="dk1"/>
              </a:buClr>
              <a:buSzPts val="1400"/>
              <a:buNone/>
              <a:defRPr sz="1400"/>
            </a:lvl8pPr>
            <a:lvl9pPr indent="-228600" lvl="8" marL="4114800" algn="l">
              <a:spcBef>
                <a:spcPts val="280"/>
              </a:spcBef>
              <a:spcAft>
                <a:spcPts val="0"/>
              </a:spcAft>
              <a:buClr>
                <a:schemeClr val="dk1"/>
              </a:buClr>
              <a:buSzPts val="1400"/>
              <a:buNone/>
              <a:defRPr sz="1400"/>
            </a:lvl9pPr>
          </a:lstStyle>
          <a:p/>
        </p:txBody>
      </p:sp>
      <p:sp>
        <p:nvSpPr>
          <p:cNvPr id="62" name="Google Shape;62;p9"/>
          <p:cNvSpPr txBox="1"/>
          <p:nvPr>
            <p:ph idx="10" type="dt"/>
          </p:nvPr>
        </p:nvSpPr>
        <p:spPr>
          <a:xfrm>
            <a:off x="813832" y="8475134"/>
            <a:ext cx="3797882" cy="486833"/>
          </a:xfrm>
          <a:prstGeom prst="rect">
            <a:avLst/>
          </a:prstGeom>
          <a:noFill/>
          <a:ln>
            <a:noFill/>
          </a:ln>
        </p:spPr>
        <p:txBody>
          <a:bodyPr anchorCtr="0" anchor="ctr" bIns="72625" lIns="145250" spcFirstLastPara="1" rIns="145250" wrap="square" tIns="726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5561185" y="8475134"/>
            <a:ext cx="5154269" cy="486833"/>
          </a:xfrm>
          <a:prstGeom prst="rect">
            <a:avLst/>
          </a:prstGeom>
          <a:noFill/>
          <a:ln>
            <a:noFill/>
          </a:ln>
        </p:spPr>
        <p:txBody>
          <a:bodyPr anchorCtr="0" anchor="ctr" bIns="72625" lIns="145250" spcFirstLastPara="1" rIns="145250" wrap="square" tIns="726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11664924" y="8475134"/>
            <a:ext cx="3797882" cy="486833"/>
          </a:xfrm>
          <a:prstGeom prst="rect">
            <a:avLst/>
          </a:prstGeom>
          <a:noFill/>
          <a:ln>
            <a:noFill/>
          </a:ln>
        </p:spPr>
        <p:txBody>
          <a:bodyPr anchorCtr="0" anchor="ctr" bIns="72625" lIns="145250" spcFirstLastPara="1" rIns="145250" wrap="square" tIns="726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3190335" y="6400800"/>
            <a:ext cx="9765983" cy="755651"/>
          </a:xfrm>
          <a:prstGeom prst="rect">
            <a:avLst/>
          </a:prstGeom>
          <a:noFill/>
          <a:ln>
            <a:noFill/>
          </a:ln>
        </p:spPr>
        <p:txBody>
          <a:bodyPr anchorCtr="0" anchor="b" bIns="72625" lIns="145250" spcFirstLastPara="1" rIns="145250" wrap="square" tIns="72625">
            <a:normAutofit/>
          </a:bodyPr>
          <a:lstStyle>
            <a:lvl1pPr lvl="0" algn="l">
              <a:spcBef>
                <a:spcPts val="0"/>
              </a:spcBef>
              <a:spcAft>
                <a:spcPts val="0"/>
              </a:spcAft>
              <a:buClr>
                <a:schemeClr val="dk1"/>
              </a:buClr>
              <a:buSzPts val="3200"/>
              <a:buFont typeface="Calibri"/>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3190335" y="817033"/>
            <a:ext cx="9765983" cy="5486400"/>
          </a:xfrm>
          <a:prstGeom prst="rect">
            <a:avLst/>
          </a:prstGeom>
          <a:noFill/>
          <a:ln>
            <a:noFill/>
          </a:ln>
        </p:spPr>
      </p:sp>
      <p:sp>
        <p:nvSpPr>
          <p:cNvPr id="68" name="Google Shape;68;p10"/>
          <p:cNvSpPr txBox="1"/>
          <p:nvPr>
            <p:ph idx="1" type="body"/>
          </p:nvPr>
        </p:nvSpPr>
        <p:spPr>
          <a:xfrm>
            <a:off x="3190335" y="7156451"/>
            <a:ext cx="9765983" cy="1073149"/>
          </a:xfrm>
          <a:prstGeom prst="rect">
            <a:avLst/>
          </a:prstGeom>
          <a:noFill/>
          <a:ln>
            <a:noFill/>
          </a:ln>
        </p:spPr>
        <p:txBody>
          <a:bodyPr anchorCtr="0" anchor="t" bIns="72625" lIns="145250" spcFirstLastPara="1" rIns="145250" wrap="square" tIns="72625">
            <a:normAutofit/>
          </a:bodyPr>
          <a:lstStyle>
            <a:lvl1pPr indent="-228600" lvl="0" marL="457200" algn="l">
              <a:spcBef>
                <a:spcPts val="440"/>
              </a:spcBef>
              <a:spcAft>
                <a:spcPts val="0"/>
              </a:spcAft>
              <a:buClr>
                <a:schemeClr val="dk1"/>
              </a:buClr>
              <a:buSzPts val="2200"/>
              <a:buNone/>
              <a:defRPr sz="2200"/>
            </a:lvl1pPr>
            <a:lvl2pPr indent="-228600" lvl="1" marL="914400" algn="l">
              <a:spcBef>
                <a:spcPts val="380"/>
              </a:spcBef>
              <a:spcAft>
                <a:spcPts val="0"/>
              </a:spcAft>
              <a:buClr>
                <a:schemeClr val="dk1"/>
              </a:buClr>
              <a:buSzPts val="1900"/>
              <a:buNone/>
              <a:defRPr sz="1900"/>
            </a:lvl2pPr>
            <a:lvl3pPr indent="-228600" lvl="2" marL="1371600" algn="l">
              <a:spcBef>
                <a:spcPts val="320"/>
              </a:spcBef>
              <a:spcAft>
                <a:spcPts val="0"/>
              </a:spcAft>
              <a:buClr>
                <a:schemeClr val="dk1"/>
              </a:buClr>
              <a:buSzPts val="1600"/>
              <a:buNone/>
              <a:defRPr sz="1600"/>
            </a:lvl3pPr>
            <a:lvl4pPr indent="-228600" lvl="3" marL="1828800" algn="l">
              <a:spcBef>
                <a:spcPts val="280"/>
              </a:spcBef>
              <a:spcAft>
                <a:spcPts val="0"/>
              </a:spcAft>
              <a:buClr>
                <a:schemeClr val="dk1"/>
              </a:buClr>
              <a:buSzPts val="1400"/>
              <a:buNone/>
              <a:defRPr sz="1400"/>
            </a:lvl4pPr>
            <a:lvl5pPr indent="-228600" lvl="4" marL="2286000" algn="l">
              <a:spcBef>
                <a:spcPts val="280"/>
              </a:spcBef>
              <a:spcAft>
                <a:spcPts val="0"/>
              </a:spcAft>
              <a:buClr>
                <a:schemeClr val="dk1"/>
              </a:buClr>
              <a:buSzPts val="1400"/>
              <a:buNone/>
              <a:defRPr sz="1400"/>
            </a:lvl5pPr>
            <a:lvl6pPr indent="-228600" lvl="5" marL="2743200" algn="l">
              <a:spcBef>
                <a:spcPts val="280"/>
              </a:spcBef>
              <a:spcAft>
                <a:spcPts val="0"/>
              </a:spcAft>
              <a:buClr>
                <a:schemeClr val="dk1"/>
              </a:buClr>
              <a:buSzPts val="1400"/>
              <a:buNone/>
              <a:defRPr sz="1400"/>
            </a:lvl6pPr>
            <a:lvl7pPr indent="-228600" lvl="6" marL="3200400" algn="l">
              <a:spcBef>
                <a:spcPts val="280"/>
              </a:spcBef>
              <a:spcAft>
                <a:spcPts val="0"/>
              </a:spcAft>
              <a:buClr>
                <a:schemeClr val="dk1"/>
              </a:buClr>
              <a:buSzPts val="1400"/>
              <a:buNone/>
              <a:defRPr sz="1400"/>
            </a:lvl7pPr>
            <a:lvl8pPr indent="-228600" lvl="7" marL="3657600" algn="l">
              <a:spcBef>
                <a:spcPts val="280"/>
              </a:spcBef>
              <a:spcAft>
                <a:spcPts val="0"/>
              </a:spcAft>
              <a:buClr>
                <a:schemeClr val="dk1"/>
              </a:buClr>
              <a:buSzPts val="1400"/>
              <a:buNone/>
              <a:defRPr sz="1400"/>
            </a:lvl8pPr>
            <a:lvl9pPr indent="-228600" lvl="8" marL="4114800" algn="l">
              <a:spcBef>
                <a:spcPts val="280"/>
              </a:spcBef>
              <a:spcAft>
                <a:spcPts val="0"/>
              </a:spcAft>
              <a:buClr>
                <a:schemeClr val="dk1"/>
              </a:buClr>
              <a:buSzPts val="1400"/>
              <a:buNone/>
              <a:defRPr sz="1400"/>
            </a:lvl9pPr>
          </a:lstStyle>
          <a:p/>
        </p:txBody>
      </p:sp>
      <p:sp>
        <p:nvSpPr>
          <p:cNvPr id="69" name="Google Shape;69;p10"/>
          <p:cNvSpPr txBox="1"/>
          <p:nvPr>
            <p:ph idx="10" type="dt"/>
          </p:nvPr>
        </p:nvSpPr>
        <p:spPr>
          <a:xfrm>
            <a:off x="813832" y="8475134"/>
            <a:ext cx="3797882" cy="486833"/>
          </a:xfrm>
          <a:prstGeom prst="rect">
            <a:avLst/>
          </a:prstGeom>
          <a:noFill/>
          <a:ln>
            <a:noFill/>
          </a:ln>
        </p:spPr>
        <p:txBody>
          <a:bodyPr anchorCtr="0" anchor="ctr" bIns="72625" lIns="145250" spcFirstLastPara="1" rIns="145250" wrap="square" tIns="726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5561185" y="8475134"/>
            <a:ext cx="5154269" cy="486833"/>
          </a:xfrm>
          <a:prstGeom prst="rect">
            <a:avLst/>
          </a:prstGeom>
          <a:noFill/>
          <a:ln>
            <a:noFill/>
          </a:ln>
        </p:spPr>
        <p:txBody>
          <a:bodyPr anchorCtr="0" anchor="ctr" bIns="72625" lIns="145250" spcFirstLastPara="1" rIns="145250" wrap="square" tIns="726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11664924" y="8475134"/>
            <a:ext cx="3797882" cy="486833"/>
          </a:xfrm>
          <a:prstGeom prst="rect">
            <a:avLst/>
          </a:prstGeom>
          <a:noFill/>
          <a:ln>
            <a:noFill/>
          </a:ln>
        </p:spPr>
        <p:txBody>
          <a:bodyPr anchorCtr="0" anchor="ctr" bIns="72625" lIns="145250" spcFirstLastPara="1" rIns="145250" wrap="square" tIns="726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13832" y="366184"/>
            <a:ext cx="14648974" cy="1524000"/>
          </a:xfrm>
          <a:prstGeom prst="rect">
            <a:avLst/>
          </a:prstGeom>
          <a:noFill/>
          <a:ln>
            <a:noFill/>
          </a:ln>
        </p:spPr>
        <p:txBody>
          <a:bodyPr anchorCtr="0" anchor="ctr" bIns="72625" lIns="145250" spcFirstLastPara="1" rIns="145250" wrap="square" tIns="72625">
            <a:normAutofit/>
          </a:bodyPr>
          <a:lstStyle>
            <a:lvl1pPr lvl="0" marR="0" rtl="0" algn="ctr">
              <a:spcBef>
                <a:spcPts val="0"/>
              </a:spcBef>
              <a:spcAft>
                <a:spcPts val="0"/>
              </a:spcAft>
              <a:buClr>
                <a:schemeClr val="dk1"/>
              </a:buClr>
              <a:buSzPts val="7000"/>
              <a:buFont typeface="Calibri"/>
              <a:buNone/>
              <a:defRPr b="0" i="0" sz="7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13832" y="2133601"/>
            <a:ext cx="14648974" cy="6034617"/>
          </a:xfrm>
          <a:prstGeom prst="rect">
            <a:avLst/>
          </a:prstGeom>
          <a:noFill/>
          <a:ln>
            <a:noFill/>
          </a:ln>
        </p:spPr>
        <p:txBody>
          <a:bodyPr anchorCtr="0" anchor="t" bIns="72625" lIns="145250" spcFirstLastPara="1" rIns="145250" wrap="square" tIns="72625">
            <a:normAutofit/>
          </a:bodyPr>
          <a:lstStyle>
            <a:lvl1pPr indent="-552450" lvl="0" marL="457200" marR="0" rtl="0" algn="l">
              <a:spcBef>
                <a:spcPts val="1020"/>
              </a:spcBef>
              <a:spcAft>
                <a:spcPts val="0"/>
              </a:spcAft>
              <a:buClr>
                <a:schemeClr val="dk1"/>
              </a:buClr>
              <a:buSzPts val="5100"/>
              <a:buFont typeface="Arial"/>
              <a:buChar char="•"/>
              <a:defRPr b="0" i="0" sz="5100" u="none" cap="none" strike="noStrike">
                <a:solidFill>
                  <a:schemeClr val="dk1"/>
                </a:solidFill>
                <a:latin typeface="Calibri"/>
                <a:ea typeface="Calibri"/>
                <a:cs typeface="Calibri"/>
                <a:sym typeface="Calibri"/>
              </a:defRPr>
            </a:lvl1pPr>
            <a:lvl2pPr indent="-508000" lvl="1" marL="914400" marR="0" rtl="0" algn="l">
              <a:spcBef>
                <a:spcPts val="880"/>
              </a:spcBef>
              <a:spcAft>
                <a:spcPts val="0"/>
              </a:spcAft>
              <a:buClr>
                <a:schemeClr val="dk1"/>
              </a:buClr>
              <a:buSzPts val="4400"/>
              <a:buFont typeface="Arial"/>
              <a:buChar char="–"/>
              <a:defRPr b="0" i="0" sz="4400" u="none" cap="none" strike="noStrike">
                <a:solidFill>
                  <a:schemeClr val="dk1"/>
                </a:solidFill>
                <a:latin typeface="Calibri"/>
                <a:ea typeface="Calibri"/>
                <a:cs typeface="Calibri"/>
                <a:sym typeface="Calibri"/>
              </a:defRPr>
            </a:lvl2pPr>
            <a:lvl3pPr indent="-469900" lvl="2" marL="1371600" marR="0" rtl="0" algn="l">
              <a:spcBef>
                <a:spcPts val="760"/>
              </a:spcBef>
              <a:spcAft>
                <a:spcPts val="0"/>
              </a:spcAft>
              <a:buClr>
                <a:schemeClr val="dk1"/>
              </a:buClr>
              <a:buSzPts val="3800"/>
              <a:buFont typeface="Arial"/>
              <a:buChar char="•"/>
              <a:defRPr b="0" i="0" sz="3800" u="none" cap="none" strike="noStrike">
                <a:solidFill>
                  <a:schemeClr val="dk1"/>
                </a:solidFill>
                <a:latin typeface="Calibri"/>
                <a:ea typeface="Calibri"/>
                <a:cs typeface="Calibri"/>
                <a:sym typeface="Calibri"/>
              </a:defRPr>
            </a:lvl3pPr>
            <a:lvl4pPr indent="-431800" lvl="3" marL="18288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4pPr>
            <a:lvl5pPr indent="-431800" lvl="4" marL="22860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5pPr>
            <a:lvl6pPr indent="-431800" lvl="5" marL="2743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6pPr>
            <a:lvl7pPr indent="-431800" lvl="6" marL="32004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7pPr>
            <a:lvl8pPr indent="-431800" lvl="7" marL="36576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8pPr>
            <a:lvl9pPr indent="-431800" lvl="8" marL="41148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13832" y="8475134"/>
            <a:ext cx="3797882" cy="486833"/>
          </a:xfrm>
          <a:prstGeom prst="rect">
            <a:avLst/>
          </a:prstGeom>
          <a:noFill/>
          <a:ln>
            <a:noFill/>
          </a:ln>
        </p:spPr>
        <p:txBody>
          <a:bodyPr anchorCtr="0" anchor="ctr" bIns="72625" lIns="145250" spcFirstLastPara="1" rIns="145250" wrap="square" tIns="72625">
            <a:noAutofit/>
          </a:bodyPr>
          <a:lstStyle>
            <a:lvl1pPr lvl="0" marR="0" rtl="0" algn="l">
              <a:spcBef>
                <a:spcPts val="0"/>
              </a:spcBef>
              <a:spcAft>
                <a:spcPts val="0"/>
              </a:spcAft>
              <a:buSzPts val="1400"/>
              <a:buNone/>
              <a:defRPr b="0" i="0" sz="1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5561185" y="8475134"/>
            <a:ext cx="5154269" cy="486833"/>
          </a:xfrm>
          <a:prstGeom prst="rect">
            <a:avLst/>
          </a:prstGeom>
          <a:noFill/>
          <a:ln>
            <a:noFill/>
          </a:ln>
        </p:spPr>
        <p:txBody>
          <a:bodyPr anchorCtr="0" anchor="ctr" bIns="72625" lIns="145250" spcFirstLastPara="1" rIns="145250" wrap="square" tIns="72625">
            <a:noAutofit/>
          </a:bodyPr>
          <a:lstStyle>
            <a:lvl1pPr lvl="0" marR="0" rtl="0" algn="ctr">
              <a:spcBef>
                <a:spcPts val="0"/>
              </a:spcBef>
              <a:spcAft>
                <a:spcPts val="0"/>
              </a:spcAft>
              <a:buSzPts val="1400"/>
              <a:buNone/>
              <a:defRPr b="0" i="0" sz="1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9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11664924" y="8475134"/>
            <a:ext cx="3797882" cy="486833"/>
          </a:xfrm>
          <a:prstGeom prst="rect">
            <a:avLst/>
          </a:prstGeom>
          <a:noFill/>
          <a:ln>
            <a:noFill/>
          </a:ln>
        </p:spPr>
        <p:txBody>
          <a:bodyPr anchorCtr="0" anchor="ctr" bIns="72625" lIns="145250" spcFirstLastPara="1" rIns="145250" wrap="square" tIns="72625">
            <a:noAutofit/>
          </a:bodyPr>
          <a:lstStyle>
            <a:lvl1pPr indent="0" lvl="0" marL="0" marR="0" rtl="0" algn="r">
              <a:spcBef>
                <a:spcPts val="0"/>
              </a:spcBef>
              <a:buNone/>
              <a:defRPr b="0" i="0" sz="1900" u="none" cap="none" strike="noStrike">
                <a:solidFill>
                  <a:srgbClr val="888888"/>
                </a:solidFill>
                <a:latin typeface="Calibri"/>
                <a:ea typeface="Calibri"/>
                <a:cs typeface="Calibri"/>
                <a:sym typeface="Calibri"/>
              </a:defRPr>
            </a:lvl1pPr>
            <a:lvl2pPr indent="0" lvl="1" marL="0" marR="0" rtl="0" algn="r">
              <a:spcBef>
                <a:spcPts val="0"/>
              </a:spcBef>
              <a:buNone/>
              <a:defRPr b="0" i="0" sz="1900" u="none" cap="none" strike="noStrike">
                <a:solidFill>
                  <a:srgbClr val="888888"/>
                </a:solidFill>
                <a:latin typeface="Calibri"/>
                <a:ea typeface="Calibri"/>
                <a:cs typeface="Calibri"/>
                <a:sym typeface="Calibri"/>
              </a:defRPr>
            </a:lvl2pPr>
            <a:lvl3pPr indent="0" lvl="2" marL="0" marR="0" rtl="0" algn="r">
              <a:spcBef>
                <a:spcPts val="0"/>
              </a:spcBef>
              <a:buNone/>
              <a:defRPr b="0" i="0" sz="1900" u="none" cap="none" strike="noStrike">
                <a:solidFill>
                  <a:srgbClr val="888888"/>
                </a:solidFill>
                <a:latin typeface="Calibri"/>
                <a:ea typeface="Calibri"/>
                <a:cs typeface="Calibri"/>
                <a:sym typeface="Calibri"/>
              </a:defRPr>
            </a:lvl3pPr>
            <a:lvl4pPr indent="0" lvl="3" marL="0" marR="0" rtl="0" algn="r">
              <a:spcBef>
                <a:spcPts val="0"/>
              </a:spcBef>
              <a:buNone/>
              <a:defRPr b="0" i="0" sz="1900" u="none" cap="none" strike="noStrike">
                <a:solidFill>
                  <a:srgbClr val="888888"/>
                </a:solidFill>
                <a:latin typeface="Calibri"/>
                <a:ea typeface="Calibri"/>
                <a:cs typeface="Calibri"/>
                <a:sym typeface="Calibri"/>
              </a:defRPr>
            </a:lvl4pPr>
            <a:lvl5pPr indent="0" lvl="4" marL="0" marR="0" rtl="0" algn="r">
              <a:spcBef>
                <a:spcPts val="0"/>
              </a:spcBef>
              <a:buNone/>
              <a:defRPr b="0" i="0" sz="1900" u="none" cap="none" strike="noStrike">
                <a:solidFill>
                  <a:srgbClr val="888888"/>
                </a:solidFill>
                <a:latin typeface="Calibri"/>
                <a:ea typeface="Calibri"/>
                <a:cs typeface="Calibri"/>
                <a:sym typeface="Calibri"/>
              </a:defRPr>
            </a:lvl5pPr>
            <a:lvl6pPr indent="0" lvl="5" marL="0" marR="0" rtl="0" algn="r">
              <a:spcBef>
                <a:spcPts val="0"/>
              </a:spcBef>
              <a:buNone/>
              <a:defRPr b="0" i="0" sz="1900" u="none" cap="none" strike="noStrike">
                <a:solidFill>
                  <a:srgbClr val="888888"/>
                </a:solidFill>
                <a:latin typeface="Calibri"/>
                <a:ea typeface="Calibri"/>
                <a:cs typeface="Calibri"/>
                <a:sym typeface="Calibri"/>
              </a:defRPr>
            </a:lvl6pPr>
            <a:lvl7pPr indent="0" lvl="6" marL="0" marR="0" rtl="0" algn="r">
              <a:spcBef>
                <a:spcPts val="0"/>
              </a:spcBef>
              <a:buNone/>
              <a:defRPr b="0" i="0" sz="1900" u="none" cap="none" strike="noStrike">
                <a:solidFill>
                  <a:srgbClr val="888888"/>
                </a:solidFill>
                <a:latin typeface="Calibri"/>
                <a:ea typeface="Calibri"/>
                <a:cs typeface="Calibri"/>
                <a:sym typeface="Calibri"/>
              </a:defRPr>
            </a:lvl7pPr>
            <a:lvl8pPr indent="0" lvl="7" marL="0" marR="0" rtl="0" algn="r">
              <a:spcBef>
                <a:spcPts val="0"/>
              </a:spcBef>
              <a:buNone/>
              <a:defRPr b="0" i="0" sz="1900" u="none" cap="none" strike="noStrike">
                <a:solidFill>
                  <a:srgbClr val="888888"/>
                </a:solidFill>
                <a:latin typeface="Calibri"/>
                <a:ea typeface="Calibri"/>
                <a:cs typeface="Calibri"/>
                <a:sym typeface="Calibri"/>
              </a:defRPr>
            </a:lvl8pPr>
            <a:lvl9pPr indent="0" lvl="8" marL="0" marR="0" rtl="0" algn="r">
              <a:spcBef>
                <a:spcPts val="0"/>
              </a:spcBef>
              <a:buNone/>
              <a:defRPr b="0" i="0" sz="1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2.png"/><Relationship Id="rId9" Type="http://schemas.openxmlformats.org/officeDocument/2006/relationships/image" Target="../media/image14.png"/><Relationship Id="rId5" Type="http://schemas.openxmlformats.org/officeDocument/2006/relationships/image" Target="../media/image9.png"/><Relationship Id="rId6" Type="http://schemas.openxmlformats.org/officeDocument/2006/relationships/image" Target="../media/image3.gif"/><Relationship Id="rId7" Type="http://schemas.openxmlformats.org/officeDocument/2006/relationships/image" Target="../media/image6.gif"/><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pic>
        <p:nvPicPr>
          <p:cNvPr descr="POINSET3" id="88" name="Google Shape;88;p13"/>
          <p:cNvPicPr preferRelativeResize="0"/>
          <p:nvPr/>
        </p:nvPicPr>
        <p:blipFill rotWithShape="1">
          <a:blip r:embed="rId4">
            <a:alphaModFix/>
          </a:blip>
          <a:srcRect b="0" l="0" r="0" t="0"/>
          <a:stretch/>
        </p:blipFill>
        <p:spPr>
          <a:xfrm flipH="1">
            <a:off x="35719" y="6962586"/>
            <a:ext cx="2444531" cy="2143314"/>
          </a:xfrm>
          <a:prstGeom prst="rect">
            <a:avLst/>
          </a:prstGeom>
          <a:noFill/>
          <a:ln>
            <a:noFill/>
          </a:ln>
        </p:spPr>
      </p:pic>
      <p:sp>
        <p:nvSpPr>
          <p:cNvPr id="89" name="Google Shape;89;p13"/>
          <p:cNvSpPr txBox="1"/>
          <p:nvPr/>
        </p:nvSpPr>
        <p:spPr>
          <a:xfrm>
            <a:off x="3197197" y="723901"/>
            <a:ext cx="10037260" cy="684213"/>
          </a:xfrm>
          <a:prstGeom prst="rect">
            <a:avLst/>
          </a:prstGeom>
          <a:noFill/>
          <a:ln>
            <a:noFill/>
          </a:ln>
        </p:spPr>
        <p:txBody>
          <a:bodyPr anchorCtr="0" anchor="t" bIns="71825" lIns="143675" spcFirstLastPara="1" rIns="143675" wrap="square" tIns="71825">
            <a:spAutoFit/>
          </a:bodyPr>
          <a:lstStyle/>
          <a:p>
            <a:pPr indent="0" lvl="0" marL="0" marR="0" rtl="0" algn="ctr">
              <a:lnSpc>
                <a:spcPct val="100000"/>
              </a:lnSpc>
              <a:spcBef>
                <a:spcPts val="0"/>
              </a:spcBef>
              <a:spcAft>
                <a:spcPts val="0"/>
              </a:spcAft>
              <a:buClr>
                <a:srgbClr val="FFFF00"/>
              </a:buClr>
              <a:buSzPts val="3500"/>
              <a:buFont typeface="Times New Roman"/>
              <a:buNone/>
            </a:pPr>
            <a:r>
              <a:rPr b="1" i="0" lang="en-US" sz="3500" u="none" cap="none" strike="noStrike">
                <a:solidFill>
                  <a:srgbClr val="FFFF00"/>
                </a:solidFill>
                <a:latin typeface="Times New Roman"/>
                <a:ea typeface="Times New Roman"/>
                <a:cs typeface="Times New Roman"/>
                <a:sym typeface="Times New Roman"/>
              </a:rPr>
              <a:t>TRƯỜNG TIỂU HỌC ……</a:t>
            </a:r>
            <a:endParaRPr b="1" i="0" sz="3500" u="none" cap="none" strike="noStrike">
              <a:solidFill>
                <a:srgbClr val="FFFF00"/>
              </a:solidFill>
              <a:latin typeface="Times New Roman"/>
              <a:ea typeface="Times New Roman"/>
              <a:cs typeface="Times New Roman"/>
              <a:sym typeface="Times New Roman"/>
            </a:endParaRPr>
          </a:p>
        </p:txBody>
      </p:sp>
      <p:sp>
        <p:nvSpPr>
          <p:cNvPr id="90" name="Google Shape;90;p13"/>
          <p:cNvSpPr txBox="1"/>
          <p:nvPr/>
        </p:nvSpPr>
        <p:spPr>
          <a:xfrm>
            <a:off x="1496219" y="4582047"/>
            <a:ext cx="13500099" cy="1437753"/>
          </a:xfrm>
          <a:prstGeom prst="rect">
            <a:avLst/>
          </a:prstGeom>
          <a:noFill/>
          <a:ln>
            <a:noFill/>
          </a:ln>
        </p:spPr>
        <p:txBody>
          <a:bodyPr anchorCtr="0" anchor="t" bIns="71825" lIns="143675" spcFirstLastPara="1" rIns="143675" wrap="square" tIns="71825">
            <a:spAutoFit/>
          </a:bodyPr>
          <a:lstStyle/>
          <a:p>
            <a:pPr indent="0" lvl="0" marL="0" marR="0" rtl="0" algn="ctr">
              <a:lnSpc>
                <a:spcPct val="100000"/>
              </a:lnSpc>
              <a:spcBef>
                <a:spcPts val="0"/>
              </a:spcBef>
              <a:spcAft>
                <a:spcPts val="0"/>
              </a:spcAft>
              <a:buClr>
                <a:srgbClr val="FF0000"/>
              </a:buClr>
              <a:buSzPts val="4000"/>
              <a:buFont typeface="Times New Roman"/>
              <a:buNone/>
            </a:pPr>
            <a:r>
              <a:rPr b="1" i="0" lang="en-US" sz="4000" u="none" cap="none" strike="noStrike">
                <a:solidFill>
                  <a:srgbClr val="FF0000"/>
                </a:solidFill>
                <a:latin typeface="Times New Roman"/>
                <a:ea typeface="Times New Roman"/>
                <a:cs typeface="Times New Roman"/>
                <a:sym typeface="Times New Roman"/>
              </a:rPr>
              <a:t>Môn Đạo đức lớp 3</a:t>
            </a:r>
            <a:endParaRPr/>
          </a:p>
          <a:p>
            <a:pPr indent="0" lvl="0" marL="0" marR="0" rtl="0" algn="ctr">
              <a:lnSpc>
                <a:spcPct val="100000"/>
              </a:lnSpc>
              <a:spcBef>
                <a:spcPts val="0"/>
              </a:spcBef>
              <a:spcAft>
                <a:spcPts val="0"/>
              </a:spcAft>
              <a:buClr>
                <a:srgbClr val="FF0000"/>
              </a:buClr>
              <a:buSzPts val="4400"/>
              <a:buFont typeface="Times New Roman"/>
              <a:buNone/>
            </a:pPr>
            <a:r>
              <a:rPr b="1" i="0" lang="en-US" sz="4400" u="none" cap="none" strike="noStrike">
                <a:solidFill>
                  <a:srgbClr val="FF0000"/>
                </a:solidFill>
                <a:latin typeface="Times New Roman"/>
                <a:ea typeface="Times New Roman"/>
                <a:cs typeface="Times New Roman"/>
                <a:sym typeface="Times New Roman"/>
              </a:rPr>
              <a:t>BÀI 2: EM YÊU TỔ QUỐC VIỆT NAM (T1)</a:t>
            </a:r>
            <a:endParaRPr b="1" i="0" sz="4400" u="none" cap="none" strike="noStrike">
              <a:solidFill>
                <a:srgbClr val="FF0000"/>
              </a:solidFill>
              <a:latin typeface="Times New Roman"/>
              <a:ea typeface="Times New Roman"/>
              <a:cs typeface="Times New Roman"/>
              <a:sym typeface="Times New Roman"/>
            </a:endParaRPr>
          </a:p>
        </p:txBody>
      </p:sp>
      <p:sp>
        <p:nvSpPr>
          <p:cNvPr id="91" name="Google Shape;91;p13"/>
          <p:cNvSpPr txBox="1"/>
          <p:nvPr/>
        </p:nvSpPr>
        <p:spPr>
          <a:xfrm>
            <a:off x="1330324" y="1905000"/>
            <a:ext cx="13132595" cy="2176417"/>
          </a:xfrm>
          <a:prstGeom prst="rect">
            <a:avLst/>
          </a:prstGeom>
          <a:noFill/>
          <a:ln>
            <a:noFill/>
          </a:ln>
        </p:spPr>
        <p:txBody>
          <a:bodyPr anchorCtr="0" anchor="t" bIns="71825" lIns="143675" spcFirstLastPara="1" rIns="143675" wrap="square" tIns="71825">
            <a:spAutoFit/>
          </a:bodyPr>
          <a:lstStyle/>
          <a:p>
            <a:pPr indent="0" lvl="0" marL="0" marR="0" rtl="0" algn="ctr">
              <a:lnSpc>
                <a:spcPct val="100000"/>
              </a:lnSpc>
              <a:spcBef>
                <a:spcPts val="0"/>
              </a:spcBef>
              <a:spcAft>
                <a:spcPts val="0"/>
              </a:spcAft>
              <a:buClr>
                <a:srgbClr val="0000CC"/>
              </a:buClr>
              <a:buSzPts val="6600"/>
              <a:buFont typeface="Times New Roman"/>
              <a:buNone/>
            </a:pPr>
            <a:r>
              <a:rPr b="1" i="0" lang="en-US" sz="6600" u="none" cap="none" strike="noStrike">
                <a:solidFill>
                  <a:srgbClr val="0000CC"/>
                </a:solidFill>
                <a:latin typeface="Times New Roman"/>
                <a:ea typeface="Times New Roman"/>
                <a:cs typeface="Times New Roman"/>
                <a:sym typeface="Times New Roman"/>
              </a:rPr>
              <a:t>CHÀO MỪNG QUÝ THẦY CÔ</a:t>
            </a:r>
            <a:endParaRPr/>
          </a:p>
          <a:p>
            <a:pPr indent="0" lvl="0" marL="0" marR="0" rtl="0" algn="ctr">
              <a:lnSpc>
                <a:spcPct val="100000"/>
              </a:lnSpc>
              <a:spcBef>
                <a:spcPts val="0"/>
              </a:spcBef>
              <a:spcAft>
                <a:spcPts val="0"/>
              </a:spcAft>
              <a:buClr>
                <a:srgbClr val="0000CC"/>
              </a:buClr>
              <a:buSzPts val="6600"/>
              <a:buFont typeface="Times New Roman"/>
              <a:buNone/>
            </a:pPr>
            <a:r>
              <a:rPr b="1" i="0" lang="en-US" sz="6600" u="none" cap="none" strike="noStrike">
                <a:solidFill>
                  <a:srgbClr val="0000CC"/>
                </a:solidFill>
                <a:latin typeface="Times New Roman"/>
                <a:ea typeface="Times New Roman"/>
                <a:cs typeface="Times New Roman"/>
                <a:sym typeface="Times New Roman"/>
              </a:rPr>
              <a:t>VỀ DỰ GIỜ THĂM LỚP</a:t>
            </a:r>
            <a:endParaRPr/>
          </a:p>
        </p:txBody>
      </p:sp>
      <p:pic>
        <p:nvPicPr>
          <p:cNvPr descr="bd21315_" id="92" name="Google Shape;92;p13"/>
          <p:cNvPicPr preferRelativeResize="0"/>
          <p:nvPr/>
        </p:nvPicPr>
        <p:blipFill rotWithShape="1">
          <a:blip r:embed="rId5">
            <a:alphaModFix/>
          </a:blip>
          <a:srcRect b="0" l="0" r="0" t="0"/>
          <a:stretch/>
        </p:blipFill>
        <p:spPr>
          <a:xfrm>
            <a:off x="5592672" y="6019799"/>
            <a:ext cx="5616086" cy="204787"/>
          </a:xfrm>
          <a:prstGeom prst="rect">
            <a:avLst/>
          </a:prstGeom>
          <a:noFill/>
          <a:ln>
            <a:noFill/>
          </a:ln>
        </p:spPr>
      </p:pic>
      <p:cxnSp>
        <p:nvCxnSpPr>
          <p:cNvPr id="93" name="Google Shape;93;p13"/>
          <p:cNvCxnSpPr/>
          <p:nvPr/>
        </p:nvCxnSpPr>
        <p:spPr>
          <a:xfrm>
            <a:off x="5407784" y="1447800"/>
            <a:ext cx="5985862" cy="0"/>
          </a:xfrm>
          <a:prstGeom prst="straightConnector1">
            <a:avLst/>
          </a:prstGeom>
          <a:noFill/>
          <a:ln cap="flat" cmpd="sng" w="25400">
            <a:solidFill>
              <a:srgbClr val="FFFF00"/>
            </a:solidFill>
            <a:prstDash val="solid"/>
            <a:round/>
            <a:headEnd len="sm" w="sm" type="none"/>
            <a:tailEnd len="sm" w="sm" type="none"/>
          </a:ln>
          <a:effectLst>
            <a:outerShdw blurRad="40000" rotWithShape="0" dir="5400000" dist="20000">
              <a:srgbClr val="000000">
                <a:alpha val="37647"/>
              </a:srgbClr>
            </a:outerShdw>
          </a:effectLst>
        </p:spPr>
      </p:cxnSp>
      <p:pic>
        <p:nvPicPr>
          <p:cNvPr descr="BƯỚM 58" id="94" name="Google Shape;94;p13"/>
          <p:cNvPicPr preferRelativeResize="0"/>
          <p:nvPr/>
        </p:nvPicPr>
        <p:blipFill rotWithShape="1">
          <a:blip r:embed="rId6">
            <a:alphaModFix/>
          </a:blip>
          <a:srcRect b="0" l="0" r="0" t="0"/>
          <a:stretch/>
        </p:blipFill>
        <p:spPr>
          <a:xfrm rot="-10291576">
            <a:off x="14263487" y="307883"/>
            <a:ext cx="1162751" cy="1516246"/>
          </a:xfrm>
          <a:prstGeom prst="rect">
            <a:avLst/>
          </a:prstGeom>
          <a:noFill/>
          <a:ln>
            <a:noFill/>
          </a:ln>
        </p:spPr>
      </p:pic>
      <p:pic>
        <p:nvPicPr>
          <p:cNvPr descr="animal-14[1]" id="95" name="Google Shape;95;p13"/>
          <p:cNvPicPr preferRelativeResize="0"/>
          <p:nvPr/>
        </p:nvPicPr>
        <p:blipFill rotWithShape="1">
          <a:blip r:embed="rId7">
            <a:alphaModFix/>
          </a:blip>
          <a:srcRect b="0" l="0" r="0" t="0"/>
          <a:stretch/>
        </p:blipFill>
        <p:spPr>
          <a:xfrm flipH="1" rot="417220">
            <a:off x="2891907" y="6715346"/>
            <a:ext cx="1069334" cy="777979"/>
          </a:xfrm>
          <a:prstGeom prst="rect">
            <a:avLst/>
          </a:prstGeom>
          <a:noFill/>
          <a:ln>
            <a:noFill/>
          </a:ln>
        </p:spPr>
      </p:pic>
      <p:pic>
        <p:nvPicPr>
          <p:cNvPr descr="POINSET2" id="96" name="Google Shape;96;p13"/>
          <p:cNvPicPr preferRelativeResize="0"/>
          <p:nvPr/>
        </p:nvPicPr>
        <p:blipFill rotWithShape="1">
          <a:blip r:embed="rId8">
            <a:alphaModFix/>
          </a:blip>
          <a:srcRect b="0" l="0" r="0" t="0"/>
          <a:stretch/>
        </p:blipFill>
        <p:spPr>
          <a:xfrm rot="5400000">
            <a:off x="14692416" y="-109904"/>
            <a:ext cx="1382714" cy="1653321"/>
          </a:xfrm>
          <a:prstGeom prst="rect">
            <a:avLst/>
          </a:prstGeom>
          <a:noFill/>
          <a:ln>
            <a:noFill/>
          </a:ln>
        </p:spPr>
      </p:pic>
      <p:pic>
        <p:nvPicPr>
          <p:cNvPr descr="POINSET2" id="97" name="Google Shape;97;p13"/>
          <p:cNvPicPr preferRelativeResize="0"/>
          <p:nvPr/>
        </p:nvPicPr>
        <p:blipFill rotWithShape="1">
          <a:blip r:embed="rId9">
            <a:alphaModFix/>
          </a:blip>
          <a:srcRect b="0" l="0" r="0" t="0"/>
          <a:stretch/>
        </p:blipFill>
        <p:spPr>
          <a:xfrm flipH="1" rot="-5400000">
            <a:off x="127452" y="-5633"/>
            <a:ext cx="1382714" cy="1524152"/>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descr="Anh dep 10" id="219" name="Google Shape;219;p22"/>
          <p:cNvPicPr preferRelativeResize="0"/>
          <p:nvPr/>
        </p:nvPicPr>
        <p:blipFill rotWithShape="1">
          <a:blip r:embed="rId3">
            <a:alphaModFix/>
          </a:blip>
          <a:srcRect b="0" l="0" r="0" t="0"/>
          <a:stretch/>
        </p:blipFill>
        <p:spPr>
          <a:xfrm>
            <a:off x="1051719" y="218988"/>
            <a:ext cx="14417345" cy="8459961"/>
          </a:xfrm>
          <a:prstGeom prst="rect">
            <a:avLst/>
          </a:prstGeom>
          <a:noFill/>
          <a:ln>
            <a:noFill/>
          </a:ln>
        </p:spPr>
      </p:pic>
      <p:sp>
        <p:nvSpPr>
          <p:cNvPr id="220" name="Google Shape;220;p22"/>
          <p:cNvSpPr/>
          <p:nvPr/>
        </p:nvSpPr>
        <p:spPr>
          <a:xfrm>
            <a:off x="1966119" y="3657600"/>
            <a:ext cx="12649200" cy="1582738"/>
          </a:xfrm>
          <a:prstGeom prst="rect">
            <a:avLst/>
          </a:prstGeom>
        </p:spPr>
        <p:txBody>
          <a:bodyPr>
            <a:prstTxWarp prst="textPlain"/>
          </a:bodyPr>
          <a:lstStyle/>
          <a:p>
            <a:pPr lvl="0" algn="ctr"/>
            <a:r>
              <a:rPr b="1" i="0">
                <a:ln cap="flat" cmpd="sng" w="19050">
                  <a:solidFill>
                    <a:srgbClr val="FFFF00"/>
                  </a:solidFill>
                  <a:prstDash val="solid"/>
                  <a:round/>
                  <a:headEnd len="sm" w="sm" type="none"/>
                  <a:tailEnd len="sm" w="sm" type="none"/>
                </a:ln>
                <a:solidFill>
                  <a:srgbClr val="FF0000"/>
                </a:solidFill>
                <a:latin typeface="Arial"/>
              </a:rPr>
              <a:t>XIN CHÂN THÀNH CẢM ƠN </a:t>
            </a:r>
            <a:br>
              <a:rPr b="1" i="0">
                <a:ln cap="flat" cmpd="sng" w="19050">
                  <a:solidFill>
                    <a:srgbClr val="FFFF00"/>
                  </a:solidFill>
                  <a:prstDash val="solid"/>
                  <a:round/>
                  <a:headEnd len="sm" w="sm" type="none"/>
                  <a:tailEnd len="sm" w="sm" type="none"/>
                </a:ln>
                <a:solidFill>
                  <a:srgbClr val="FF0000"/>
                </a:solidFill>
                <a:latin typeface="Arial"/>
              </a:rPr>
            </a:br>
            <a:r>
              <a:rPr b="1" i="0">
                <a:ln cap="flat" cmpd="sng" w="19050">
                  <a:solidFill>
                    <a:srgbClr val="FFFF00"/>
                  </a:solidFill>
                  <a:prstDash val="solid"/>
                  <a:round/>
                  <a:headEnd len="sm" w="sm" type="none"/>
                  <a:tailEnd len="sm" w="sm" type="none"/>
                </a:ln>
                <a:solidFill>
                  <a:srgbClr val="FF0000"/>
                </a:solidFill>
                <a:latin typeface="Arial"/>
              </a:rPr>
              <a:t>QUÝ THẦY CÔ GIÁO VÀ CÁC EM</a:t>
            </a: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20"/>
                                        </p:tgtEl>
                                        <p:attrNameLst>
                                          <p:attrName>style.visibility</p:attrName>
                                        </p:attrNameLst>
                                      </p:cBhvr>
                                      <p:to>
                                        <p:strVal val="visible"/>
                                      </p:to>
                                    </p:set>
                                    <p:anim calcmode="lin" valueType="num">
                                      <p:cBhvr additive="base">
                                        <p:cTn dur="5000"/>
                                        <p:tgtEl>
                                          <p:spTgt spid="220"/>
                                        </p:tgtEl>
                                        <p:attrNameLst>
                                          <p:attrName>ppt_w</p:attrName>
                                        </p:attrNameLst>
                                      </p:cBhvr>
                                      <p:tavLst>
                                        <p:tav fmla="" tm="0">
                                          <p:val>
                                            <p:strVal val="0"/>
                                          </p:val>
                                        </p:tav>
                                        <p:tav fmla="" tm="100000">
                                          <p:val>
                                            <p:strVal val="#ppt_w"/>
                                          </p:val>
                                        </p:tav>
                                      </p:tavLst>
                                    </p:anim>
                                    <p:anim calcmode="lin" valueType="num">
                                      <p:cBhvr additive="base">
                                        <p:cTn dur="5000"/>
                                        <p:tgtEl>
                                          <p:spTgt spid="22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4"/>
          <p:cNvPicPr preferRelativeResize="0"/>
          <p:nvPr/>
        </p:nvPicPr>
        <p:blipFill rotWithShape="1">
          <a:blip r:embed="rId3">
            <a:alphaModFix/>
          </a:blip>
          <a:srcRect b="33578" l="49597" r="6314" t="50285"/>
          <a:stretch/>
        </p:blipFill>
        <p:spPr>
          <a:xfrm>
            <a:off x="3185319" y="1828800"/>
            <a:ext cx="9653128" cy="6435419"/>
          </a:xfrm>
          <a:prstGeom prst="rect">
            <a:avLst/>
          </a:prstGeom>
          <a:noFill/>
          <a:ln>
            <a:noFill/>
          </a:ln>
        </p:spPr>
      </p:pic>
      <p:grpSp>
        <p:nvGrpSpPr>
          <p:cNvPr id="103" name="Google Shape;103;p14"/>
          <p:cNvGrpSpPr/>
          <p:nvPr/>
        </p:nvGrpSpPr>
        <p:grpSpPr>
          <a:xfrm>
            <a:off x="3750611" y="42893"/>
            <a:ext cx="8001000" cy="1554165"/>
            <a:chOff x="3750611" y="42893"/>
            <a:chExt cx="8001000" cy="1554165"/>
          </a:xfrm>
        </p:grpSpPr>
        <p:grpSp>
          <p:nvGrpSpPr>
            <p:cNvPr id="104" name="Google Shape;104;p14"/>
            <p:cNvGrpSpPr/>
            <p:nvPr/>
          </p:nvGrpSpPr>
          <p:grpSpPr>
            <a:xfrm>
              <a:off x="4617134" y="42893"/>
              <a:ext cx="6255239" cy="1013727"/>
              <a:chOff x="4539228" y="103852"/>
              <a:chExt cx="6149694" cy="1013727"/>
            </a:xfrm>
          </p:grpSpPr>
          <p:grpSp>
            <p:nvGrpSpPr>
              <p:cNvPr id="105" name="Google Shape;105;p14"/>
              <p:cNvGrpSpPr/>
              <p:nvPr/>
            </p:nvGrpSpPr>
            <p:grpSpPr>
              <a:xfrm>
                <a:off x="4539228" y="103852"/>
                <a:ext cx="6149694" cy="1013727"/>
                <a:chOff x="4539228" y="103852"/>
                <a:chExt cx="6149694" cy="1013727"/>
              </a:xfrm>
            </p:grpSpPr>
            <p:sp>
              <p:nvSpPr>
                <p:cNvPr id="106" name="Google Shape;106;p14"/>
                <p:cNvSpPr txBox="1"/>
                <p:nvPr/>
              </p:nvSpPr>
              <p:spPr>
                <a:xfrm>
                  <a:off x="4539228" y="103852"/>
                  <a:ext cx="614969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3200"/>
                    <a:buFont typeface="Times New Roman"/>
                    <a:buNone/>
                  </a:pPr>
                  <a:r>
                    <a:rPr b="0" i="0" lang="en-US" sz="3200" u="none" cap="none" strike="noStrike">
                      <a:solidFill>
                        <a:srgbClr val="0000CC"/>
                      </a:solidFill>
                      <a:latin typeface="Times New Roman"/>
                      <a:ea typeface="Times New Roman"/>
                      <a:cs typeface="Times New Roman"/>
                      <a:sym typeface="Times New Roman"/>
                    </a:rPr>
                    <a:t>Thứ……ngày…..tháng…..năm…….</a:t>
                  </a:r>
                  <a:endParaRPr/>
                </a:p>
              </p:txBody>
            </p:sp>
            <p:sp>
              <p:nvSpPr>
                <p:cNvPr id="107" name="Google Shape;107;p14"/>
                <p:cNvSpPr txBox="1"/>
                <p:nvPr/>
              </p:nvSpPr>
              <p:spPr>
                <a:xfrm>
                  <a:off x="6486305" y="594359"/>
                  <a:ext cx="184575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800"/>
                    <a:buFont typeface="Times New Roman"/>
                    <a:buNone/>
                  </a:pPr>
                  <a:r>
                    <a:rPr b="1" i="0" lang="en-US" sz="2800" u="none" cap="none" strike="noStrike">
                      <a:solidFill>
                        <a:srgbClr val="FF0066"/>
                      </a:solidFill>
                      <a:latin typeface="Times New Roman"/>
                      <a:ea typeface="Times New Roman"/>
                      <a:cs typeface="Times New Roman"/>
                      <a:sym typeface="Times New Roman"/>
                    </a:rPr>
                    <a:t>ĐẠO ĐỨC</a:t>
                  </a:r>
                  <a:endParaRPr b="1" i="0" sz="2800" u="none" cap="none" strike="noStrike">
                    <a:solidFill>
                      <a:srgbClr val="FF0066"/>
                    </a:solidFill>
                    <a:latin typeface="Times New Roman"/>
                    <a:ea typeface="Times New Roman"/>
                    <a:cs typeface="Times New Roman"/>
                    <a:sym typeface="Times New Roman"/>
                  </a:endParaRPr>
                </a:p>
              </p:txBody>
            </p:sp>
          </p:grpSp>
          <p:cxnSp>
            <p:nvCxnSpPr>
              <p:cNvPr id="108" name="Google Shape;108;p14"/>
              <p:cNvCxnSpPr/>
              <p:nvPr/>
            </p:nvCxnSpPr>
            <p:spPr>
              <a:xfrm>
                <a:off x="6676405" y="1082039"/>
                <a:ext cx="1887840"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sp>
          <p:nvSpPr>
            <p:cNvPr id="109" name="Google Shape;109;p14"/>
            <p:cNvSpPr txBox="1"/>
            <p:nvPr/>
          </p:nvSpPr>
          <p:spPr>
            <a:xfrm>
              <a:off x="3750611" y="1021080"/>
              <a:ext cx="8001000" cy="575978"/>
            </a:xfrm>
            <a:prstGeom prst="rect">
              <a:avLst/>
            </a:prstGeom>
            <a:noFill/>
            <a:ln>
              <a:noFill/>
            </a:ln>
          </p:spPr>
          <p:txBody>
            <a:bodyPr anchorCtr="0" anchor="t" bIns="71825" lIns="143675" spcFirstLastPara="1" rIns="143675" wrap="square" tIns="71825">
              <a:spAutoFit/>
            </a:bodyPr>
            <a:lstStyle/>
            <a:p>
              <a:pPr indent="0" lvl="0" marL="0" marR="0" rtl="0" algn="ctr">
                <a:lnSpc>
                  <a:spcPct val="100000"/>
                </a:lnSpc>
                <a:spcBef>
                  <a:spcPts val="0"/>
                </a:spcBef>
                <a:spcAft>
                  <a:spcPts val="0"/>
                </a:spcAft>
                <a:buClr>
                  <a:srgbClr val="0000CC"/>
                </a:buClr>
                <a:buSzPts val="2800"/>
                <a:buFont typeface="Times New Roman"/>
                <a:buNone/>
              </a:pPr>
              <a:r>
                <a:rPr b="1" i="0" lang="en-US" sz="2800" u="none" cap="none" strike="noStrike">
                  <a:solidFill>
                    <a:srgbClr val="0000CC"/>
                  </a:solidFill>
                  <a:latin typeface="Times New Roman"/>
                  <a:ea typeface="Times New Roman"/>
                  <a:cs typeface="Times New Roman"/>
                  <a:sym typeface="Times New Roman"/>
                </a:rPr>
                <a:t>Bài 2: EM YÊU TỔ QUỐC VIỆT NAM (TIẾT 1)</a:t>
              </a:r>
              <a:endParaRPr b="1" i="0" sz="2800" u="none" cap="none" strike="noStrike">
                <a:solidFill>
                  <a:srgbClr val="0000CC"/>
                </a:solidFill>
                <a:latin typeface="Times New Roman"/>
                <a:ea typeface="Times New Roman"/>
                <a:cs typeface="Times New Roman"/>
                <a:sym typeface="Times New Roma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500"/>
                                        <p:tgtEl>
                                          <p:spTgt spid="10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descr="C:\Users\Administrator\Downloads\image.png" id="114" name="Google Shape;114;p15"/>
          <p:cNvPicPr preferRelativeResize="0"/>
          <p:nvPr/>
        </p:nvPicPr>
        <p:blipFill rotWithShape="1">
          <a:blip r:embed="rId3">
            <a:alphaModFix/>
          </a:blip>
          <a:srcRect b="26461" l="23668" r="18752" t="23577"/>
          <a:stretch/>
        </p:blipFill>
        <p:spPr>
          <a:xfrm>
            <a:off x="8032647" y="2743200"/>
            <a:ext cx="7374144" cy="5715360"/>
          </a:xfrm>
          <a:prstGeom prst="rect">
            <a:avLst/>
          </a:prstGeom>
          <a:noFill/>
          <a:ln>
            <a:noFill/>
          </a:ln>
        </p:spPr>
      </p:pic>
      <p:sp>
        <p:nvSpPr>
          <p:cNvPr id="115" name="Google Shape;115;p15"/>
          <p:cNvSpPr txBox="1"/>
          <p:nvPr/>
        </p:nvSpPr>
        <p:spPr>
          <a:xfrm>
            <a:off x="423584" y="2657191"/>
            <a:ext cx="7609063" cy="507831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3600" u="none" cap="none" strike="noStrike">
                <a:solidFill>
                  <a:srgbClr val="FF0000"/>
                </a:solidFill>
                <a:latin typeface="Times New Roman"/>
                <a:ea typeface="Times New Roman"/>
                <a:cs typeface="Times New Roman"/>
                <a:sym typeface="Times New Roman"/>
              </a:rPr>
              <a:t>    a) Hãy chỉ ra những hành vi không nghiêm trang khi chào cờ?</a:t>
            </a:r>
            <a:endParaRPr/>
          </a:p>
          <a:p>
            <a:pPr indent="0" lvl="0" marL="0" marR="0" rtl="0" algn="just">
              <a:spcBef>
                <a:spcPts val="0"/>
              </a:spcBef>
              <a:spcAft>
                <a:spcPts val="0"/>
              </a:spcAft>
              <a:buNone/>
            </a:pPr>
            <a:r>
              <a:t/>
            </a:r>
            <a:endParaRPr b="1" i="0" sz="3600" u="none" cap="none" strike="noStrike">
              <a:solidFill>
                <a:srgbClr val="FF0000"/>
              </a:solidFill>
              <a:latin typeface="Times New Roman"/>
              <a:ea typeface="Times New Roman"/>
              <a:cs typeface="Times New Roman"/>
              <a:sym typeface="Times New Roman"/>
            </a:endParaRPr>
          </a:p>
          <a:p>
            <a:pPr indent="0" lvl="0" marL="0" marR="0" rtl="0" algn="just">
              <a:spcBef>
                <a:spcPts val="0"/>
              </a:spcBef>
              <a:spcAft>
                <a:spcPts val="0"/>
              </a:spcAft>
              <a:buNone/>
            </a:pPr>
            <a:r>
              <a:rPr b="1" i="0" lang="en-US" sz="3600" u="none" cap="none" strike="noStrike">
                <a:solidFill>
                  <a:srgbClr val="0000FF"/>
                </a:solidFill>
                <a:latin typeface="Times New Roman"/>
                <a:ea typeface="Times New Roman"/>
                <a:cs typeface="Times New Roman"/>
                <a:sym typeface="Times New Roman"/>
              </a:rPr>
              <a:t>     Hành vi không nghiêm trang khi chào cờ của các bạn được thể hiện trong tranh là: không bỏ áo vào trong quần, tư thế đứng không nghiêm khi chào cờ, tay không đưa lên đúng tư thế, nói chuyện riêng.</a:t>
            </a:r>
            <a:endParaRPr/>
          </a:p>
        </p:txBody>
      </p:sp>
      <p:grpSp>
        <p:nvGrpSpPr>
          <p:cNvPr id="116" name="Google Shape;116;p15"/>
          <p:cNvGrpSpPr/>
          <p:nvPr/>
        </p:nvGrpSpPr>
        <p:grpSpPr>
          <a:xfrm>
            <a:off x="3718719" y="76200"/>
            <a:ext cx="8001000" cy="1554165"/>
            <a:chOff x="3750611" y="42893"/>
            <a:chExt cx="8001000" cy="1554165"/>
          </a:xfrm>
        </p:grpSpPr>
        <p:grpSp>
          <p:nvGrpSpPr>
            <p:cNvPr id="117" name="Google Shape;117;p15"/>
            <p:cNvGrpSpPr/>
            <p:nvPr/>
          </p:nvGrpSpPr>
          <p:grpSpPr>
            <a:xfrm>
              <a:off x="4617134" y="42893"/>
              <a:ext cx="6255239" cy="1013727"/>
              <a:chOff x="4539228" y="103852"/>
              <a:chExt cx="6149694" cy="1013727"/>
            </a:xfrm>
          </p:grpSpPr>
          <p:sp>
            <p:nvSpPr>
              <p:cNvPr id="118" name="Google Shape;118;p15"/>
              <p:cNvSpPr txBox="1"/>
              <p:nvPr/>
            </p:nvSpPr>
            <p:spPr>
              <a:xfrm>
                <a:off x="4539228" y="103852"/>
                <a:ext cx="6149694"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3200"/>
                  <a:buFont typeface="Times New Roman"/>
                  <a:buNone/>
                </a:pPr>
                <a:r>
                  <a:rPr b="0" i="0" lang="en-US" sz="3200" u="none" cap="none" strike="noStrike">
                    <a:solidFill>
                      <a:srgbClr val="0000CC"/>
                    </a:solidFill>
                    <a:latin typeface="Times New Roman"/>
                    <a:ea typeface="Times New Roman"/>
                    <a:cs typeface="Times New Roman"/>
                    <a:sym typeface="Times New Roman"/>
                  </a:rPr>
                  <a:t>Thứ……ngày…..tháng…..năm…….</a:t>
                </a:r>
                <a:endParaRPr/>
              </a:p>
            </p:txBody>
          </p:sp>
          <p:sp>
            <p:nvSpPr>
              <p:cNvPr id="119" name="Google Shape;119;p15"/>
              <p:cNvSpPr txBox="1"/>
              <p:nvPr/>
            </p:nvSpPr>
            <p:spPr>
              <a:xfrm>
                <a:off x="6710995" y="594359"/>
                <a:ext cx="184575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800"/>
                  <a:buFont typeface="Times New Roman"/>
                  <a:buNone/>
                </a:pPr>
                <a:r>
                  <a:rPr b="1" i="0" lang="en-US" sz="2800" u="sng" cap="none" strike="noStrike">
                    <a:solidFill>
                      <a:srgbClr val="FF0066"/>
                    </a:solidFill>
                    <a:latin typeface="Times New Roman"/>
                    <a:ea typeface="Times New Roman"/>
                    <a:cs typeface="Times New Roman"/>
                    <a:sym typeface="Times New Roman"/>
                  </a:rPr>
                  <a:t>ĐẠO ĐỨC</a:t>
                </a:r>
                <a:endParaRPr b="1" i="0" sz="2800" u="sng" cap="none" strike="noStrike">
                  <a:solidFill>
                    <a:srgbClr val="FF0066"/>
                  </a:solidFill>
                  <a:latin typeface="Times New Roman"/>
                  <a:ea typeface="Times New Roman"/>
                  <a:cs typeface="Times New Roman"/>
                  <a:sym typeface="Times New Roman"/>
                </a:endParaRPr>
              </a:p>
            </p:txBody>
          </p:sp>
        </p:grpSp>
        <p:sp>
          <p:nvSpPr>
            <p:cNvPr id="120" name="Google Shape;120;p15"/>
            <p:cNvSpPr txBox="1"/>
            <p:nvPr/>
          </p:nvSpPr>
          <p:spPr>
            <a:xfrm>
              <a:off x="3750611" y="1021080"/>
              <a:ext cx="8001000" cy="575978"/>
            </a:xfrm>
            <a:prstGeom prst="rect">
              <a:avLst/>
            </a:prstGeom>
            <a:noFill/>
            <a:ln>
              <a:noFill/>
            </a:ln>
          </p:spPr>
          <p:txBody>
            <a:bodyPr anchorCtr="0" anchor="t" bIns="71825" lIns="143675" spcFirstLastPara="1" rIns="143675" wrap="square" tIns="71825">
              <a:spAutoFit/>
            </a:bodyPr>
            <a:lstStyle/>
            <a:p>
              <a:pPr indent="0" lvl="0" marL="0" marR="0" rtl="0" algn="ctr">
                <a:lnSpc>
                  <a:spcPct val="100000"/>
                </a:lnSpc>
                <a:spcBef>
                  <a:spcPts val="0"/>
                </a:spcBef>
                <a:spcAft>
                  <a:spcPts val="0"/>
                </a:spcAft>
                <a:buClr>
                  <a:srgbClr val="0000CC"/>
                </a:buClr>
                <a:buSzPts val="2800"/>
                <a:buFont typeface="Times New Roman"/>
                <a:buNone/>
              </a:pPr>
              <a:r>
                <a:rPr b="1" i="0" lang="en-US" sz="2800" u="none" cap="none" strike="noStrike">
                  <a:solidFill>
                    <a:srgbClr val="0000CC"/>
                  </a:solidFill>
                  <a:latin typeface="Times New Roman"/>
                  <a:ea typeface="Times New Roman"/>
                  <a:cs typeface="Times New Roman"/>
                  <a:sym typeface="Times New Roman"/>
                </a:rPr>
                <a:t>Bài 2: EM YÊU TỔ QUỐC VIỆT NAM (TIẾT 1)</a:t>
              </a:r>
              <a:endParaRPr b="1" i="0" sz="2800" u="none" cap="none" strike="noStrike">
                <a:solidFill>
                  <a:srgbClr val="0000CC"/>
                </a:solidFill>
                <a:latin typeface="Times New Roman"/>
                <a:ea typeface="Times New Roman"/>
                <a:cs typeface="Times New Roman"/>
                <a:sym typeface="Times New Roman"/>
              </a:endParaRPr>
            </a:p>
          </p:txBody>
        </p:sp>
      </p:grpSp>
      <p:grpSp>
        <p:nvGrpSpPr>
          <p:cNvPr id="121" name="Google Shape;121;p15"/>
          <p:cNvGrpSpPr/>
          <p:nvPr/>
        </p:nvGrpSpPr>
        <p:grpSpPr>
          <a:xfrm>
            <a:off x="919407" y="1808400"/>
            <a:ext cx="7523712" cy="677108"/>
            <a:chOff x="1508919" y="1888664"/>
            <a:chExt cx="3406136" cy="677108"/>
          </a:xfrm>
        </p:grpSpPr>
        <p:sp>
          <p:nvSpPr>
            <p:cNvPr id="122" name="Google Shape;122;p15"/>
            <p:cNvSpPr/>
            <p:nvPr/>
          </p:nvSpPr>
          <p:spPr>
            <a:xfrm>
              <a:off x="1508919" y="1888664"/>
              <a:ext cx="3406136" cy="67710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66"/>
                </a:buClr>
                <a:buSzPts val="3800"/>
                <a:buFont typeface="Times New Roman"/>
                <a:buNone/>
              </a:pPr>
              <a:r>
                <a:rPr b="1" i="0" lang="en-US" sz="3800" u="none" cap="none" strike="noStrike">
                  <a:solidFill>
                    <a:srgbClr val="FF0066"/>
                  </a:solidFill>
                  <a:latin typeface="Times New Roman"/>
                  <a:ea typeface="Times New Roman"/>
                  <a:cs typeface="Times New Roman"/>
                  <a:sym typeface="Times New Roman"/>
                </a:rPr>
                <a:t>1. Quan sát tranh và trả lời câu hỏi.</a:t>
              </a:r>
              <a:endParaRPr/>
            </a:p>
          </p:txBody>
        </p:sp>
        <p:cxnSp>
          <p:nvCxnSpPr>
            <p:cNvPr id="123" name="Google Shape;123;p15"/>
            <p:cNvCxnSpPr/>
            <p:nvPr/>
          </p:nvCxnSpPr>
          <p:spPr>
            <a:xfrm>
              <a:off x="1673234" y="2519755"/>
              <a:ext cx="3177124" cy="0"/>
            </a:xfrm>
            <a:prstGeom prst="straightConnector1">
              <a:avLst/>
            </a:prstGeom>
            <a:noFill/>
            <a:ln cap="flat" cmpd="sng" w="38100">
              <a:solidFill>
                <a:srgbClr val="FF0066"/>
              </a:solidFill>
              <a:prstDash val="solid"/>
              <a:round/>
              <a:headEnd len="sm" w="sm" type="none"/>
              <a:tailEnd len="sm" w="sm" type="none"/>
            </a:ln>
            <a:effectLst>
              <a:outerShdw blurRad="40000" rotWithShape="0" dir="5400000" dist="23000">
                <a:srgbClr val="000000">
                  <a:alpha val="34901"/>
                </a:srgbClr>
              </a:outerShdw>
            </a:effectLst>
          </p:spPr>
        </p:cxnSp>
      </p:gr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anim calcmode="lin" valueType="num">
                                      <p:cBhvr additive="base">
                                        <p:cTn dur="500"/>
                                        <p:tgtEl>
                                          <p:spTgt spid="11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anim calcmode="lin" valueType="num">
                                      <p:cBhvr additive="base">
                                        <p:cTn dur="500"/>
                                        <p:tgtEl>
                                          <p:spTgt spid="11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5">
                                            <p:txEl>
                                              <p:pRg end="2" st="2"/>
                                            </p:txEl>
                                          </p:spTgt>
                                        </p:tgtEl>
                                        <p:attrNameLst>
                                          <p:attrName>style.visibility</p:attrName>
                                        </p:attrNameLst>
                                      </p:cBhvr>
                                      <p:to>
                                        <p:strVal val="visible"/>
                                      </p:to>
                                    </p:set>
                                    <p:anim calcmode="lin" valueType="num">
                                      <p:cBhvr additive="base">
                                        <p:cTn dur="500"/>
                                        <p:tgtEl>
                                          <p:spTgt spid="11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C:\Users\Administrator\Downloads\image.png" id="128" name="Google Shape;128;p16"/>
          <p:cNvPicPr preferRelativeResize="0"/>
          <p:nvPr/>
        </p:nvPicPr>
        <p:blipFill rotWithShape="1">
          <a:blip r:embed="rId3">
            <a:alphaModFix/>
          </a:blip>
          <a:srcRect b="26461" l="23668" r="18752" t="23577"/>
          <a:stretch/>
        </p:blipFill>
        <p:spPr>
          <a:xfrm>
            <a:off x="8290719" y="2743200"/>
            <a:ext cx="7374144" cy="5029200"/>
          </a:xfrm>
          <a:prstGeom prst="rect">
            <a:avLst/>
          </a:prstGeom>
          <a:noFill/>
          <a:ln>
            <a:noFill/>
          </a:ln>
        </p:spPr>
      </p:pic>
      <p:sp>
        <p:nvSpPr>
          <p:cNvPr id="129" name="Google Shape;129;p16"/>
          <p:cNvSpPr txBox="1"/>
          <p:nvPr/>
        </p:nvSpPr>
        <p:spPr>
          <a:xfrm>
            <a:off x="423584" y="2657191"/>
            <a:ext cx="7609063" cy="440120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4000" u="none" cap="none" strike="noStrike">
                <a:solidFill>
                  <a:srgbClr val="FF0000"/>
                </a:solidFill>
                <a:latin typeface="Times New Roman"/>
                <a:ea typeface="Times New Roman"/>
                <a:cs typeface="Times New Roman"/>
                <a:sym typeface="Times New Roman"/>
              </a:rPr>
              <a:t>    b) Khi chào cờ em cần phải làm gì?</a:t>
            </a:r>
            <a:endParaRPr b="1" i="0" sz="4000" u="none" cap="none" strike="noStrike">
              <a:solidFill>
                <a:srgbClr val="FF0000"/>
              </a:solidFill>
              <a:latin typeface="Times New Roman"/>
              <a:ea typeface="Times New Roman"/>
              <a:cs typeface="Times New Roman"/>
              <a:sym typeface="Times New Roman"/>
            </a:endParaRPr>
          </a:p>
          <a:p>
            <a:pPr indent="0" lvl="0" marL="0" marR="0" rtl="0" algn="just">
              <a:spcBef>
                <a:spcPts val="0"/>
              </a:spcBef>
              <a:spcAft>
                <a:spcPts val="0"/>
              </a:spcAft>
              <a:buNone/>
            </a:pPr>
            <a:r>
              <a:rPr b="1" i="0" lang="en-US" sz="4000" u="none" cap="none" strike="noStrike">
                <a:solidFill>
                  <a:srgbClr val="0000FF"/>
                </a:solidFill>
                <a:latin typeface="Times New Roman"/>
                <a:ea typeface="Times New Roman"/>
                <a:cs typeface="Times New Roman"/>
                <a:sym typeface="Times New Roman"/>
              </a:rPr>
              <a:t>     Chỉnh đốn trang phục gọn gàng, bỏ mũ, nón xuống, thực hiện động tác chào theo nghi thức, tư thế nghiêm trang, hai tay nắm hờ, mắt hường về phía chào.</a:t>
            </a:r>
            <a:endParaRPr/>
          </a:p>
        </p:txBody>
      </p:sp>
      <p:grpSp>
        <p:nvGrpSpPr>
          <p:cNvPr id="130" name="Google Shape;130;p16"/>
          <p:cNvGrpSpPr/>
          <p:nvPr/>
        </p:nvGrpSpPr>
        <p:grpSpPr>
          <a:xfrm>
            <a:off x="456346" y="1649305"/>
            <a:ext cx="7523712" cy="677108"/>
            <a:chOff x="1508919" y="1888664"/>
            <a:chExt cx="3406136" cy="677108"/>
          </a:xfrm>
        </p:grpSpPr>
        <p:sp>
          <p:nvSpPr>
            <p:cNvPr id="131" name="Google Shape;131;p16"/>
            <p:cNvSpPr/>
            <p:nvPr/>
          </p:nvSpPr>
          <p:spPr>
            <a:xfrm>
              <a:off x="1508919" y="1888664"/>
              <a:ext cx="3406136" cy="67710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66"/>
                </a:buClr>
                <a:buSzPts val="3800"/>
                <a:buFont typeface="Times New Roman"/>
                <a:buNone/>
              </a:pPr>
              <a:r>
                <a:rPr b="1" i="0" lang="en-US" sz="3800" u="none" cap="none" strike="noStrike">
                  <a:solidFill>
                    <a:srgbClr val="FF0066"/>
                  </a:solidFill>
                  <a:latin typeface="Times New Roman"/>
                  <a:ea typeface="Times New Roman"/>
                  <a:cs typeface="Times New Roman"/>
                  <a:sym typeface="Times New Roman"/>
                </a:rPr>
                <a:t>1. Quan sát tranh và trả lời câu hỏi.</a:t>
              </a:r>
              <a:endParaRPr/>
            </a:p>
          </p:txBody>
        </p:sp>
        <p:cxnSp>
          <p:nvCxnSpPr>
            <p:cNvPr id="132" name="Google Shape;132;p16"/>
            <p:cNvCxnSpPr/>
            <p:nvPr/>
          </p:nvCxnSpPr>
          <p:spPr>
            <a:xfrm>
              <a:off x="1673234" y="2519755"/>
              <a:ext cx="3177124" cy="0"/>
            </a:xfrm>
            <a:prstGeom prst="straightConnector1">
              <a:avLst/>
            </a:prstGeom>
            <a:noFill/>
            <a:ln cap="flat" cmpd="sng" w="38100">
              <a:solidFill>
                <a:srgbClr val="FF0066"/>
              </a:solidFill>
              <a:prstDash val="solid"/>
              <a:round/>
              <a:headEnd len="sm" w="sm" type="none"/>
              <a:tailEnd len="sm" w="sm" type="none"/>
            </a:ln>
            <a:effectLst>
              <a:outerShdw blurRad="40000" rotWithShape="0" dir="5400000" dist="23000">
                <a:srgbClr val="000000">
                  <a:alpha val="34901"/>
                </a:srgbClr>
              </a:outerShdw>
            </a:effectLst>
          </p:spPr>
        </p:cxnSp>
      </p:grpSp>
      <p:grpSp>
        <p:nvGrpSpPr>
          <p:cNvPr id="133" name="Google Shape;133;p16"/>
          <p:cNvGrpSpPr/>
          <p:nvPr/>
        </p:nvGrpSpPr>
        <p:grpSpPr>
          <a:xfrm>
            <a:off x="3718719" y="76200"/>
            <a:ext cx="8001000" cy="1554165"/>
            <a:chOff x="3750611" y="42893"/>
            <a:chExt cx="8001000" cy="1554165"/>
          </a:xfrm>
        </p:grpSpPr>
        <p:grpSp>
          <p:nvGrpSpPr>
            <p:cNvPr id="134" name="Google Shape;134;p16"/>
            <p:cNvGrpSpPr/>
            <p:nvPr/>
          </p:nvGrpSpPr>
          <p:grpSpPr>
            <a:xfrm>
              <a:off x="4617134" y="42893"/>
              <a:ext cx="6255239" cy="1013727"/>
              <a:chOff x="4539228" y="103852"/>
              <a:chExt cx="6149694" cy="1013727"/>
            </a:xfrm>
          </p:grpSpPr>
          <p:sp>
            <p:nvSpPr>
              <p:cNvPr id="135" name="Google Shape;135;p16"/>
              <p:cNvSpPr txBox="1"/>
              <p:nvPr/>
            </p:nvSpPr>
            <p:spPr>
              <a:xfrm>
                <a:off x="4539228" y="103852"/>
                <a:ext cx="6149694"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3200"/>
                  <a:buFont typeface="Times New Roman"/>
                  <a:buNone/>
                </a:pPr>
                <a:r>
                  <a:rPr b="0" i="0" lang="en-US" sz="3200" u="none" cap="none" strike="noStrike">
                    <a:solidFill>
                      <a:srgbClr val="0000CC"/>
                    </a:solidFill>
                    <a:latin typeface="Times New Roman"/>
                    <a:ea typeface="Times New Roman"/>
                    <a:cs typeface="Times New Roman"/>
                    <a:sym typeface="Times New Roman"/>
                  </a:rPr>
                  <a:t>Thứ……ngày…..tháng…..năm…….</a:t>
                </a:r>
                <a:endParaRPr/>
              </a:p>
            </p:txBody>
          </p:sp>
          <p:sp>
            <p:nvSpPr>
              <p:cNvPr id="136" name="Google Shape;136;p16"/>
              <p:cNvSpPr txBox="1"/>
              <p:nvPr/>
            </p:nvSpPr>
            <p:spPr>
              <a:xfrm>
                <a:off x="6710995" y="594359"/>
                <a:ext cx="184575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800"/>
                  <a:buFont typeface="Times New Roman"/>
                  <a:buNone/>
                </a:pPr>
                <a:r>
                  <a:rPr b="1" i="0" lang="en-US" sz="2800" u="sng" cap="none" strike="noStrike">
                    <a:solidFill>
                      <a:srgbClr val="FF0066"/>
                    </a:solidFill>
                    <a:latin typeface="Times New Roman"/>
                    <a:ea typeface="Times New Roman"/>
                    <a:cs typeface="Times New Roman"/>
                    <a:sym typeface="Times New Roman"/>
                  </a:rPr>
                  <a:t>ĐẠO ĐỨC</a:t>
                </a:r>
                <a:endParaRPr b="1" i="0" sz="2800" u="sng" cap="none" strike="noStrike">
                  <a:solidFill>
                    <a:srgbClr val="FF0066"/>
                  </a:solidFill>
                  <a:latin typeface="Times New Roman"/>
                  <a:ea typeface="Times New Roman"/>
                  <a:cs typeface="Times New Roman"/>
                  <a:sym typeface="Times New Roman"/>
                </a:endParaRPr>
              </a:p>
            </p:txBody>
          </p:sp>
        </p:grpSp>
        <p:sp>
          <p:nvSpPr>
            <p:cNvPr id="137" name="Google Shape;137;p16"/>
            <p:cNvSpPr txBox="1"/>
            <p:nvPr/>
          </p:nvSpPr>
          <p:spPr>
            <a:xfrm>
              <a:off x="3750611" y="1021080"/>
              <a:ext cx="8001000" cy="575978"/>
            </a:xfrm>
            <a:prstGeom prst="rect">
              <a:avLst/>
            </a:prstGeom>
            <a:noFill/>
            <a:ln>
              <a:noFill/>
            </a:ln>
          </p:spPr>
          <p:txBody>
            <a:bodyPr anchorCtr="0" anchor="t" bIns="71825" lIns="143675" spcFirstLastPara="1" rIns="143675" wrap="square" tIns="71825">
              <a:spAutoFit/>
            </a:bodyPr>
            <a:lstStyle/>
            <a:p>
              <a:pPr indent="0" lvl="0" marL="0" marR="0" rtl="0" algn="ctr">
                <a:lnSpc>
                  <a:spcPct val="100000"/>
                </a:lnSpc>
                <a:spcBef>
                  <a:spcPts val="0"/>
                </a:spcBef>
                <a:spcAft>
                  <a:spcPts val="0"/>
                </a:spcAft>
                <a:buClr>
                  <a:srgbClr val="0000CC"/>
                </a:buClr>
                <a:buSzPts val="2800"/>
                <a:buFont typeface="Times New Roman"/>
                <a:buNone/>
              </a:pPr>
              <a:r>
                <a:rPr b="1" i="0" lang="en-US" sz="2800" u="none" cap="none" strike="noStrike">
                  <a:solidFill>
                    <a:srgbClr val="0000CC"/>
                  </a:solidFill>
                  <a:latin typeface="Times New Roman"/>
                  <a:ea typeface="Times New Roman"/>
                  <a:cs typeface="Times New Roman"/>
                  <a:sym typeface="Times New Roman"/>
                </a:rPr>
                <a:t>Bài 2: EM YÊU TỔ QUỐC VIỆT NAM (TIẾT 1)</a:t>
              </a:r>
              <a:endParaRPr b="1" i="0" sz="2800" u="none" cap="none" strike="noStrike">
                <a:solidFill>
                  <a:srgbClr val="0000CC"/>
                </a:solidFill>
                <a:latin typeface="Times New Roman"/>
                <a:ea typeface="Times New Roman"/>
                <a:cs typeface="Times New Roman"/>
                <a:sym typeface="Times New Roman"/>
              </a:endParaRPr>
            </a:p>
          </p:txBody>
        </p:sp>
      </p:gr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9">
                                            <p:txEl>
                                              <p:pRg end="0" st="0"/>
                                            </p:txEl>
                                          </p:spTgt>
                                        </p:tgtEl>
                                        <p:attrNameLst>
                                          <p:attrName>style.visibility</p:attrName>
                                        </p:attrNameLst>
                                      </p:cBhvr>
                                      <p:to>
                                        <p:strVal val="visible"/>
                                      </p:to>
                                    </p:set>
                                    <p:anim calcmode="lin" valueType="num">
                                      <p:cBhvr additive="base">
                                        <p:cTn dur="500"/>
                                        <p:tgtEl>
                                          <p:spTgt spid="12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9">
                                            <p:txEl>
                                              <p:pRg end="1" st="1"/>
                                            </p:txEl>
                                          </p:spTgt>
                                        </p:tgtEl>
                                        <p:attrNameLst>
                                          <p:attrName>style.visibility</p:attrName>
                                        </p:attrNameLst>
                                      </p:cBhvr>
                                      <p:to>
                                        <p:strVal val="visible"/>
                                      </p:to>
                                    </p:set>
                                    <p:anim calcmode="lin" valueType="num">
                                      <p:cBhvr additive="base">
                                        <p:cTn dur="500"/>
                                        <p:tgtEl>
                                          <p:spTgt spid="12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grpSp>
        <p:nvGrpSpPr>
          <p:cNvPr id="142" name="Google Shape;142;p17"/>
          <p:cNvGrpSpPr/>
          <p:nvPr/>
        </p:nvGrpSpPr>
        <p:grpSpPr>
          <a:xfrm>
            <a:off x="3718719" y="304800"/>
            <a:ext cx="8001000" cy="1554165"/>
            <a:chOff x="3750611" y="42893"/>
            <a:chExt cx="8001000" cy="1554165"/>
          </a:xfrm>
        </p:grpSpPr>
        <p:grpSp>
          <p:nvGrpSpPr>
            <p:cNvPr id="143" name="Google Shape;143;p17"/>
            <p:cNvGrpSpPr/>
            <p:nvPr/>
          </p:nvGrpSpPr>
          <p:grpSpPr>
            <a:xfrm>
              <a:off x="4617134" y="42893"/>
              <a:ext cx="6255239" cy="1013727"/>
              <a:chOff x="4539228" y="103852"/>
              <a:chExt cx="6149694" cy="1013727"/>
            </a:xfrm>
          </p:grpSpPr>
          <p:grpSp>
            <p:nvGrpSpPr>
              <p:cNvPr id="144" name="Google Shape;144;p17"/>
              <p:cNvGrpSpPr/>
              <p:nvPr/>
            </p:nvGrpSpPr>
            <p:grpSpPr>
              <a:xfrm>
                <a:off x="4539228" y="103852"/>
                <a:ext cx="6149694" cy="1013727"/>
                <a:chOff x="4539228" y="103852"/>
                <a:chExt cx="6149694" cy="1013727"/>
              </a:xfrm>
            </p:grpSpPr>
            <p:sp>
              <p:nvSpPr>
                <p:cNvPr id="145" name="Google Shape;145;p17"/>
                <p:cNvSpPr txBox="1"/>
                <p:nvPr/>
              </p:nvSpPr>
              <p:spPr>
                <a:xfrm>
                  <a:off x="4539228" y="103852"/>
                  <a:ext cx="614969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3200"/>
                    <a:buFont typeface="Times New Roman"/>
                    <a:buNone/>
                  </a:pPr>
                  <a:r>
                    <a:rPr b="0" i="0" lang="en-US" sz="3200" u="none" cap="none" strike="noStrike">
                      <a:solidFill>
                        <a:srgbClr val="0000CC"/>
                      </a:solidFill>
                      <a:latin typeface="Times New Roman"/>
                      <a:ea typeface="Times New Roman"/>
                      <a:cs typeface="Times New Roman"/>
                      <a:sym typeface="Times New Roman"/>
                    </a:rPr>
                    <a:t>Thứ……ngày…..tháng…..năm…….</a:t>
                  </a:r>
                  <a:endParaRPr/>
                </a:p>
              </p:txBody>
            </p:sp>
            <p:sp>
              <p:nvSpPr>
                <p:cNvPr id="146" name="Google Shape;146;p17"/>
                <p:cNvSpPr txBox="1"/>
                <p:nvPr/>
              </p:nvSpPr>
              <p:spPr>
                <a:xfrm>
                  <a:off x="6486305" y="594359"/>
                  <a:ext cx="184575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800"/>
                    <a:buFont typeface="Times New Roman"/>
                    <a:buNone/>
                  </a:pPr>
                  <a:r>
                    <a:rPr b="1" i="0" lang="en-US" sz="2800" u="none" cap="none" strike="noStrike">
                      <a:solidFill>
                        <a:srgbClr val="FF0066"/>
                      </a:solidFill>
                      <a:latin typeface="Times New Roman"/>
                      <a:ea typeface="Times New Roman"/>
                      <a:cs typeface="Times New Roman"/>
                      <a:sym typeface="Times New Roman"/>
                    </a:rPr>
                    <a:t>ĐẠO ĐỨC</a:t>
                  </a:r>
                  <a:endParaRPr/>
                </a:p>
              </p:txBody>
            </p:sp>
          </p:grpSp>
          <p:cxnSp>
            <p:nvCxnSpPr>
              <p:cNvPr id="147" name="Google Shape;147;p17"/>
              <p:cNvCxnSpPr/>
              <p:nvPr/>
            </p:nvCxnSpPr>
            <p:spPr>
              <a:xfrm>
                <a:off x="6676405" y="1082039"/>
                <a:ext cx="1887840"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sp>
          <p:nvSpPr>
            <p:cNvPr id="148" name="Google Shape;148;p17"/>
            <p:cNvSpPr txBox="1"/>
            <p:nvPr/>
          </p:nvSpPr>
          <p:spPr>
            <a:xfrm>
              <a:off x="3750611" y="1021080"/>
              <a:ext cx="8001000" cy="575978"/>
            </a:xfrm>
            <a:prstGeom prst="rect">
              <a:avLst/>
            </a:prstGeom>
            <a:noFill/>
            <a:ln>
              <a:noFill/>
            </a:ln>
          </p:spPr>
          <p:txBody>
            <a:bodyPr anchorCtr="0" anchor="t" bIns="71825" lIns="143675" spcFirstLastPara="1" rIns="143675" wrap="square" tIns="71825">
              <a:spAutoFit/>
            </a:bodyPr>
            <a:lstStyle/>
            <a:p>
              <a:pPr indent="0" lvl="0" marL="0" marR="0" rtl="0" algn="ctr">
                <a:lnSpc>
                  <a:spcPct val="100000"/>
                </a:lnSpc>
                <a:spcBef>
                  <a:spcPts val="0"/>
                </a:spcBef>
                <a:spcAft>
                  <a:spcPts val="0"/>
                </a:spcAft>
                <a:buClr>
                  <a:srgbClr val="0000CC"/>
                </a:buClr>
                <a:buSzPts val="2800"/>
                <a:buFont typeface="Times New Roman"/>
                <a:buNone/>
              </a:pPr>
              <a:r>
                <a:rPr b="1" i="0" lang="en-US" sz="2800" u="none" cap="none" strike="noStrike">
                  <a:solidFill>
                    <a:srgbClr val="0000CC"/>
                  </a:solidFill>
                  <a:latin typeface="Times New Roman"/>
                  <a:ea typeface="Times New Roman"/>
                  <a:cs typeface="Times New Roman"/>
                  <a:sym typeface="Times New Roman"/>
                </a:rPr>
                <a:t>Bài 2: EM YÊU TỔ QUỐC VIỆT NAM (TIẾT 1)</a:t>
              </a:r>
              <a:endParaRPr/>
            </a:p>
          </p:txBody>
        </p:sp>
      </p:grpSp>
      <p:grpSp>
        <p:nvGrpSpPr>
          <p:cNvPr id="149" name="Google Shape;149;p17"/>
          <p:cNvGrpSpPr/>
          <p:nvPr/>
        </p:nvGrpSpPr>
        <p:grpSpPr>
          <a:xfrm>
            <a:off x="456346" y="1649305"/>
            <a:ext cx="7523712" cy="677108"/>
            <a:chOff x="1508919" y="1888664"/>
            <a:chExt cx="3406136" cy="677108"/>
          </a:xfrm>
        </p:grpSpPr>
        <p:sp>
          <p:nvSpPr>
            <p:cNvPr id="150" name="Google Shape;150;p17"/>
            <p:cNvSpPr/>
            <p:nvPr/>
          </p:nvSpPr>
          <p:spPr>
            <a:xfrm>
              <a:off x="1508919" y="1888664"/>
              <a:ext cx="3406136" cy="67710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66"/>
                </a:buClr>
                <a:buSzPts val="3800"/>
                <a:buFont typeface="Times New Roman"/>
                <a:buNone/>
              </a:pPr>
              <a:r>
                <a:rPr b="1" i="0" lang="en-US" sz="3800" u="none" cap="none" strike="noStrike">
                  <a:solidFill>
                    <a:srgbClr val="FF0066"/>
                  </a:solidFill>
                  <a:latin typeface="Times New Roman"/>
                  <a:ea typeface="Times New Roman"/>
                  <a:cs typeface="Times New Roman"/>
                  <a:sym typeface="Times New Roman"/>
                </a:rPr>
                <a:t>1. Quan sát tranh và trả lời câu hỏi.</a:t>
              </a:r>
              <a:endParaRPr/>
            </a:p>
          </p:txBody>
        </p:sp>
        <p:cxnSp>
          <p:nvCxnSpPr>
            <p:cNvPr id="151" name="Google Shape;151;p17"/>
            <p:cNvCxnSpPr/>
            <p:nvPr/>
          </p:nvCxnSpPr>
          <p:spPr>
            <a:xfrm>
              <a:off x="1673234" y="2519755"/>
              <a:ext cx="3177124" cy="0"/>
            </a:xfrm>
            <a:prstGeom prst="straightConnector1">
              <a:avLst/>
            </a:prstGeom>
            <a:noFill/>
            <a:ln cap="flat" cmpd="sng" w="38100">
              <a:solidFill>
                <a:srgbClr val="FF0066"/>
              </a:solidFill>
              <a:prstDash val="solid"/>
              <a:round/>
              <a:headEnd len="sm" w="sm" type="none"/>
              <a:tailEnd len="sm" w="sm" type="none"/>
            </a:ln>
            <a:effectLst>
              <a:outerShdw blurRad="40000" rotWithShape="0" dir="5400000" dist="23000">
                <a:srgbClr val="000000">
                  <a:alpha val="34901"/>
                </a:srgbClr>
              </a:outerShdw>
            </a:effectLst>
          </p:spPr>
        </p:cxnSp>
      </p:grpSp>
      <p:sp>
        <p:nvSpPr>
          <p:cNvPr id="152" name="Google Shape;152;p17"/>
          <p:cNvSpPr/>
          <p:nvPr/>
        </p:nvSpPr>
        <p:spPr>
          <a:xfrm>
            <a:off x="815346" y="2324232"/>
            <a:ext cx="14329423" cy="6142035"/>
          </a:xfrm>
          <a:prstGeom prst="star7">
            <a:avLst>
              <a:gd fmla="val 34601" name="adj"/>
              <a:gd fmla="val 102572" name="hf"/>
              <a:gd fmla="val 105210" name="vf"/>
            </a:avLst>
          </a:prstGeom>
          <a:solidFill>
            <a:schemeClr val="lt1"/>
          </a:solidFill>
          <a:ln cap="flat" cmpd="sng" w="571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900" u="none" cap="none" strike="noStrike">
              <a:solidFill>
                <a:schemeClr val="dk1"/>
              </a:solidFill>
              <a:latin typeface="Calibri"/>
              <a:ea typeface="Calibri"/>
              <a:cs typeface="Calibri"/>
              <a:sym typeface="Calibri"/>
            </a:endParaRPr>
          </a:p>
        </p:txBody>
      </p:sp>
      <p:sp>
        <p:nvSpPr>
          <p:cNvPr id="153" name="Google Shape;153;p17"/>
          <p:cNvSpPr txBox="1"/>
          <p:nvPr/>
        </p:nvSpPr>
        <p:spPr>
          <a:xfrm>
            <a:off x="2693650" y="3840301"/>
            <a:ext cx="10287000" cy="31700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0000FF"/>
                </a:solidFill>
                <a:latin typeface="Times New Roman"/>
                <a:ea typeface="Times New Roman"/>
                <a:cs typeface="Times New Roman"/>
                <a:sym typeface="Times New Roman"/>
              </a:rPr>
              <a:t>Khi chào cờ cần thực hiện những thao tác sau: chỉnh đốn trang phục gọn gàng, bỏ mũ, nón xuống, thực hiện động tác chào theo nghi thức, tư thế nghiêm trang, hai tay nắm hờ, mắt hướng về phía chào</a:t>
            </a:r>
            <a:endParaRPr b="1" i="0" sz="4000" u="none" cap="none" strike="noStrike">
              <a:solidFill>
                <a:srgbClr val="0000FF"/>
              </a:solidFill>
              <a:latin typeface="Times New Roman"/>
              <a:ea typeface="Times New Roman"/>
              <a:cs typeface="Times New Roman"/>
              <a:sym typeface="Times New Roman"/>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2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descr="C:\Users\Administrator\Downloads\image (1).png" id="158" name="Google Shape;158;p18"/>
          <p:cNvPicPr preferRelativeResize="0"/>
          <p:nvPr/>
        </p:nvPicPr>
        <p:blipFill rotWithShape="1">
          <a:blip r:embed="rId3">
            <a:alphaModFix/>
          </a:blip>
          <a:srcRect b="21726" l="11531" r="10518" t="9031"/>
          <a:stretch/>
        </p:blipFill>
        <p:spPr>
          <a:xfrm>
            <a:off x="1813719" y="2149404"/>
            <a:ext cx="12573000" cy="5089917"/>
          </a:xfrm>
          <a:prstGeom prst="rect">
            <a:avLst/>
          </a:prstGeom>
          <a:noFill/>
          <a:ln>
            <a:noFill/>
          </a:ln>
        </p:spPr>
      </p:pic>
      <p:sp>
        <p:nvSpPr>
          <p:cNvPr id="159" name="Google Shape;159;p18"/>
          <p:cNvSpPr txBox="1"/>
          <p:nvPr/>
        </p:nvSpPr>
        <p:spPr>
          <a:xfrm>
            <a:off x="1280319" y="7315200"/>
            <a:ext cx="146304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u="none" cap="none" strike="noStrike">
                <a:solidFill>
                  <a:schemeClr val="dk1"/>
                </a:solidFill>
                <a:latin typeface="Arial"/>
                <a:ea typeface="Arial"/>
                <a:cs typeface="Arial"/>
                <a:sym typeface="Arial"/>
              </a:rPr>
              <a:t>a) Hành vi nào thể hiện tình yêu quê hương đất nước?</a:t>
            </a:r>
            <a:endParaRPr/>
          </a:p>
          <a:p>
            <a:pPr indent="0" lvl="0" marL="0" marR="0" rtl="0" algn="l">
              <a:spcBef>
                <a:spcPts val="0"/>
              </a:spcBef>
              <a:spcAft>
                <a:spcPts val="0"/>
              </a:spcAft>
              <a:buNone/>
            </a:pPr>
            <a:r>
              <a:rPr b="1" lang="en-US" sz="3600">
                <a:solidFill>
                  <a:schemeClr val="dk1"/>
                </a:solidFill>
                <a:latin typeface="Arial"/>
                <a:ea typeface="Arial"/>
                <a:cs typeface="Arial"/>
                <a:sym typeface="Arial"/>
              </a:rPr>
              <a:t>b) Em sẽ nói gì về những bạn có hành vi chưa đúng trong tranh?</a:t>
            </a:r>
            <a:endParaRPr/>
          </a:p>
        </p:txBody>
      </p:sp>
      <p:grpSp>
        <p:nvGrpSpPr>
          <p:cNvPr id="160" name="Google Shape;160;p18"/>
          <p:cNvGrpSpPr/>
          <p:nvPr/>
        </p:nvGrpSpPr>
        <p:grpSpPr>
          <a:xfrm>
            <a:off x="456346" y="1524000"/>
            <a:ext cx="4938774" cy="677108"/>
            <a:chOff x="1508918" y="1888664"/>
            <a:chExt cx="3341440" cy="677108"/>
          </a:xfrm>
        </p:grpSpPr>
        <p:sp>
          <p:nvSpPr>
            <p:cNvPr id="161" name="Google Shape;161;p18"/>
            <p:cNvSpPr/>
            <p:nvPr/>
          </p:nvSpPr>
          <p:spPr>
            <a:xfrm>
              <a:off x="1508918" y="1888664"/>
              <a:ext cx="3341440" cy="67710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66"/>
                </a:buClr>
                <a:buSzPts val="3800"/>
                <a:buFont typeface="Times New Roman"/>
                <a:buNone/>
              </a:pPr>
              <a:r>
                <a:rPr b="1" lang="en-US" sz="3800">
                  <a:solidFill>
                    <a:srgbClr val="FF0066"/>
                  </a:solidFill>
                  <a:latin typeface="Times New Roman"/>
                  <a:ea typeface="Times New Roman"/>
                  <a:cs typeface="Times New Roman"/>
                  <a:sym typeface="Times New Roman"/>
                </a:rPr>
                <a:t>2</a:t>
              </a:r>
              <a:r>
                <a:rPr b="1" i="0" lang="en-US" sz="3800" u="none" cap="none" strike="noStrike">
                  <a:solidFill>
                    <a:srgbClr val="FF0066"/>
                  </a:solidFill>
                  <a:latin typeface="Times New Roman"/>
                  <a:ea typeface="Times New Roman"/>
                  <a:cs typeface="Times New Roman"/>
                  <a:sym typeface="Times New Roman"/>
                </a:rPr>
                <a:t>. Chọn</a:t>
              </a:r>
              <a:r>
                <a:rPr b="1" i="0" lang="en-US" sz="3800" u="none" cap="none" strike="noStrike">
                  <a:solidFill>
                    <a:srgbClr val="FF0066"/>
                  </a:solidFill>
                  <a:latin typeface="Times New Roman"/>
                  <a:ea typeface="Times New Roman"/>
                  <a:cs typeface="Times New Roman"/>
                  <a:sym typeface="Times New Roman"/>
                </a:rPr>
                <a:t> hành vi đúng</a:t>
              </a:r>
              <a:r>
                <a:rPr b="1" i="0" lang="en-US" sz="3800" u="none" cap="none" strike="noStrike">
                  <a:solidFill>
                    <a:srgbClr val="FF0066"/>
                  </a:solidFill>
                  <a:latin typeface="Times New Roman"/>
                  <a:ea typeface="Times New Roman"/>
                  <a:cs typeface="Times New Roman"/>
                  <a:sym typeface="Times New Roman"/>
                </a:rPr>
                <a:t>.</a:t>
              </a:r>
              <a:endParaRPr/>
            </a:p>
          </p:txBody>
        </p:sp>
        <p:cxnSp>
          <p:nvCxnSpPr>
            <p:cNvPr id="162" name="Google Shape;162;p18"/>
            <p:cNvCxnSpPr/>
            <p:nvPr/>
          </p:nvCxnSpPr>
          <p:spPr>
            <a:xfrm>
              <a:off x="1673234" y="2519755"/>
              <a:ext cx="2970904" cy="0"/>
            </a:xfrm>
            <a:prstGeom prst="straightConnector1">
              <a:avLst/>
            </a:prstGeom>
            <a:noFill/>
            <a:ln cap="flat" cmpd="sng" w="38100">
              <a:solidFill>
                <a:srgbClr val="FF0066"/>
              </a:solidFill>
              <a:prstDash val="solid"/>
              <a:round/>
              <a:headEnd len="sm" w="sm" type="none"/>
              <a:tailEnd len="sm" w="sm" type="none"/>
            </a:ln>
            <a:effectLst>
              <a:outerShdw blurRad="40000" rotWithShape="0" dir="5400000" dist="23000">
                <a:srgbClr val="000000">
                  <a:alpha val="34901"/>
                </a:srgbClr>
              </a:outerShdw>
            </a:effectLst>
          </p:spPr>
        </p:cxnSp>
      </p:grpSp>
      <p:grpSp>
        <p:nvGrpSpPr>
          <p:cNvPr id="163" name="Google Shape;163;p18"/>
          <p:cNvGrpSpPr/>
          <p:nvPr/>
        </p:nvGrpSpPr>
        <p:grpSpPr>
          <a:xfrm>
            <a:off x="3718719" y="76200"/>
            <a:ext cx="8001000" cy="1554165"/>
            <a:chOff x="3750611" y="42893"/>
            <a:chExt cx="8001000" cy="1554165"/>
          </a:xfrm>
        </p:grpSpPr>
        <p:grpSp>
          <p:nvGrpSpPr>
            <p:cNvPr id="164" name="Google Shape;164;p18"/>
            <p:cNvGrpSpPr/>
            <p:nvPr/>
          </p:nvGrpSpPr>
          <p:grpSpPr>
            <a:xfrm>
              <a:off x="4617134" y="42893"/>
              <a:ext cx="6255239" cy="1013727"/>
              <a:chOff x="4539228" y="103852"/>
              <a:chExt cx="6149694" cy="1013727"/>
            </a:xfrm>
          </p:grpSpPr>
          <p:sp>
            <p:nvSpPr>
              <p:cNvPr id="165" name="Google Shape;165;p18"/>
              <p:cNvSpPr txBox="1"/>
              <p:nvPr/>
            </p:nvSpPr>
            <p:spPr>
              <a:xfrm>
                <a:off x="4539228" y="103852"/>
                <a:ext cx="6149694"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3200"/>
                  <a:buFont typeface="Times New Roman"/>
                  <a:buNone/>
                </a:pPr>
                <a:r>
                  <a:rPr b="0" i="0" lang="en-US" sz="3200" u="none" cap="none" strike="noStrike">
                    <a:solidFill>
                      <a:srgbClr val="0000CC"/>
                    </a:solidFill>
                    <a:latin typeface="Times New Roman"/>
                    <a:ea typeface="Times New Roman"/>
                    <a:cs typeface="Times New Roman"/>
                    <a:sym typeface="Times New Roman"/>
                  </a:rPr>
                  <a:t>Thứ……ngày…..tháng…..năm…….</a:t>
                </a:r>
                <a:endParaRPr/>
              </a:p>
            </p:txBody>
          </p:sp>
          <p:sp>
            <p:nvSpPr>
              <p:cNvPr id="166" name="Google Shape;166;p18"/>
              <p:cNvSpPr txBox="1"/>
              <p:nvPr/>
            </p:nvSpPr>
            <p:spPr>
              <a:xfrm>
                <a:off x="6710995" y="594359"/>
                <a:ext cx="184575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800"/>
                  <a:buFont typeface="Times New Roman"/>
                  <a:buNone/>
                </a:pPr>
                <a:r>
                  <a:rPr b="1" lang="en-US" sz="2800" u="sng">
                    <a:solidFill>
                      <a:srgbClr val="FF0066"/>
                    </a:solidFill>
                    <a:latin typeface="Times New Roman"/>
                    <a:ea typeface="Times New Roman"/>
                    <a:cs typeface="Times New Roman"/>
                    <a:sym typeface="Times New Roman"/>
                  </a:rPr>
                  <a:t>ĐẠO ĐỨC</a:t>
                </a:r>
                <a:endParaRPr b="1" i="0" sz="2800" u="sng" cap="none" strike="noStrike">
                  <a:solidFill>
                    <a:srgbClr val="FF0066"/>
                  </a:solidFill>
                  <a:latin typeface="Times New Roman"/>
                  <a:ea typeface="Times New Roman"/>
                  <a:cs typeface="Times New Roman"/>
                  <a:sym typeface="Times New Roman"/>
                </a:endParaRPr>
              </a:p>
            </p:txBody>
          </p:sp>
        </p:grpSp>
        <p:sp>
          <p:nvSpPr>
            <p:cNvPr id="167" name="Google Shape;167;p18"/>
            <p:cNvSpPr txBox="1"/>
            <p:nvPr/>
          </p:nvSpPr>
          <p:spPr>
            <a:xfrm>
              <a:off x="3750611" y="1021080"/>
              <a:ext cx="8001000" cy="575978"/>
            </a:xfrm>
            <a:prstGeom prst="rect">
              <a:avLst/>
            </a:prstGeom>
            <a:noFill/>
            <a:ln>
              <a:noFill/>
            </a:ln>
          </p:spPr>
          <p:txBody>
            <a:bodyPr anchorCtr="0" anchor="t" bIns="71825" lIns="143675" spcFirstLastPara="1" rIns="143675" wrap="square" tIns="71825">
              <a:spAutoFit/>
            </a:bodyPr>
            <a:lstStyle/>
            <a:p>
              <a:pPr indent="0" lvl="0" marL="0" marR="0" rtl="0" algn="ctr">
                <a:lnSpc>
                  <a:spcPct val="100000"/>
                </a:lnSpc>
                <a:spcBef>
                  <a:spcPts val="0"/>
                </a:spcBef>
                <a:spcAft>
                  <a:spcPts val="0"/>
                </a:spcAft>
                <a:buClr>
                  <a:srgbClr val="0000CC"/>
                </a:buClr>
                <a:buSzPts val="2800"/>
                <a:buFont typeface="Times New Roman"/>
                <a:buNone/>
              </a:pPr>
              <a:r>
                <a:rPr b="1" i="0" lang="en-US" sz="2800" u="none" cap="none" strike="noStrike">
                  <a:solidFill>
                    <a:srgbClr val="0000CC"/>
                  </a:solidFill>
                  <a:latin typeface="Times New Roman"/>
                  <a:ea typeface="Times New Roman"/>
                  <a:cs typeface="Times New Roman"/>
                  <a:sym typeface="Times New Roman"/>
                </a:rPr>
                <a:t>Bài 2: EM YÊU</a:t>
              </a:r>
              <a:r>
                <a:rPr b="1" i="0" lang="en-US" sz="2800" u="none" cap="none" strike="noStrike">
                  <a:solidFill>
                    <a:srgbClr val="0000CC"/>
                  </a:solidFill>
                  <a:latin typeface="Times New Roman"/>
                  <a:ea typeface="Times New Roman"/>
                  <a:cs typeface="Times New Roman"/>
                  <a:sym typeface="Times New Roman"/>
                </a:rPr>
                <a:t> TỔ QUỐC VIỆT NAM (TIẾT 1)</a:t>
              </a:r>
              <a:endParaRPr b="1" i="0" sz="2800" u="none" cap="none" strike="noStrike">
                <a:solidFill>
                  <a:srgbClr val="0000CC"/>
                </a:solidFill>
                <a:latin typeface="Times New Roman"/>
                <a:ea typeface="Times New Roman"/>
                <a:cs typeface="Times New Roman"/>
                <a:sym typeface="Times New Roma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500"/>
                                        <p:tgtEl>
                                          <p:spTgt spid="16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2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descr="C:\Users\Administrator\Downloads\image (1).png" id="172" name="Google Shape;172;p19"/>
          <p:cNvPicPr preferRelativeResize="0"/>
          <p:nvPr/>
        </p:nvPicPr>
        <p:blipFill rotWithShape="1">
          <a:blip r:embed="rId3">
            <a:alphaModFix/>
          </a:blip>
          <a:srcRect b="55949" l="11531" r="50185" t="9030"/>
          <a:stretch/>
        </p:blipFill>
        <p:spPr>
          <a:xfrm>
            <a:off x="1103618" y="2590800"/>
            <a:ext cx="7162800" cy="3840184"/>
          </a:xfrm>
          <a:prstGeom prst="rect">
            <a:avLst/>
          </a:prstGeom>
          <a:noFill/>
          <a:ln>
            <a:noFill/>
          </a:ln>
        </p:spPr>
      </p:pic>
      <p:pic>
        <p:nvPicPr>
          <p:cNvPr descr="C:\Users\Administrator\Downloads\image (1).png" id="173" name="Google Shape;173;p19"/>
          <p:cNvPicPr preferRelativeResize="0"/>
          <p:nvPr/>
        </p:nvPicPr>
        <p:blipFill rotWithShape="1">
          <a:blip r:embed="rId3">
            <a:alphaModFix/>
          </a:blip>
          <a:srcRect b="21725" l="49831" r="10517" t="43254"/>
          <a:stretch/>
        </p:blipFill>
        <p:spPr>
          <a:xfrm>
            <a:off x="8519319" y="2502337"/>
            <a:ext cx="6629400" cy="3840184"/>
          </a:xfrm>
          <a:prstGeom prst="rect">
            <a:avLst/>
          </a:prstGeom>
          <a:noFill/>
          <a:ln>
            <a:noFill/>
          </a:ln>
        </p:spPr>
      </p:pic>
      <p:sp>
        <p:nvSpPr>
          <p:cNvPr id="174" name="Google Shape;174;p19"/>
          <p:cNvSpPr txBox="1"/>
          <p:nvPr/>
        </p:nvSpPr>
        <p:spPr>
          <a:xfrm>
            <a:off x="670719" y="6477000"/>
            <a:ext cx="14897100" cy="19389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a:solidFill>
                  <a:schemeClr val="dk1"/>
                </a:solidFill>
                <a:latin typeface="Times New Roman"/>
                <a:ea typeface="Times New Roman"/>
                <a:cs typeface="Times New Roman"/>
                <a:sym typeface="Times New Roman"/>
              </a:rPr>
              <a:t>      </a:t>
            </a:r>
            <a:r>
              <a:rPr b="1" lang="en-US" sz="4000">
                <a:solidFill>
                  <a:srgbClr val="0000FF"/>
                </a:solidFill>
                <a:latin typeface="Times New Roman"/>
                <a:ea typeface="Times New Roman"/>
                <a:cs typeface="Times New Roman"/>
                <a:sym typeface="Times New Roman"/>
              </a:rPr>
              <a:t>Hành vi thể hiện tình yêu quê hương đất nước là đọc sách tìm hiểu về đất nước, nói chuyện với bạn về những cảnh đẹp của quê hương.</a:t>
            </a:r>
            <a:endParaRPr b="1" sz="4000">
              <a:solidFill>
                <a:srgbClr val="0000FF"/>
              </a:solidFill>
              <a:latin typeface="Times New Roman"/>
              <a:ea typeface="Times New Roman"/>
              <a:cs typeface="Times New Roman"/>
              <a:sym typeface="Times New Roman"/>
            </a:endParaRPr>
          </a:p>
        </p:txBody>
      </p:sp>
      <p:grpSp>
        <p:nvGrpSpPr>
          <p:cNvPr id="175" name="Google Shape;175;p19"/>
          <p:cNvGrpSpPr/>
          <p:nvPr/>
        </p:nvGrpSpPr>
        <p:grpSpPr>
          <a:xfrm>
            <a:off x="1142145" y="1871246"/>
            <a:ext cx="4938774" cy="677108"/>
            <a:chOff x="1508918" y="1888664"/>
            <a:chExt cx="3341440" cy="677108"/>
          </a:xfrm>
        </p:grpSpPr>
        <p:sp>
          <p:nvSpPr>
            <p:cNvPr id="176" name="Google Shape;176;p19"/>
            <p:cNvSpPr/>
            <p:nvPr/>
          </p:nvSpPr>
          <p:spPr>
            <a:xfrm>
              <a:off x="1508918" y="1888664"/>
              <a:ext cx="3341440" cy="67710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66"/>
                </a:buClr>
                <a:buSzPts val="3800"/>
                <a:buFont typeface="Times New Roman"/>
                <a:buNone/>
              </a:pPr>
              <a:r>
                <a:rPr b="1" lang="en-US" sz="3800">
                  <a:solidFill>
                    <a:srgbClr val="FF0066"/>
                  </a:solidFill>
                  <a:latin typeface="Times New Roman"/>
                  <a:ea typeface="Times New Roman"/>
                  <a:cs typeface="Times New Roman"/>
                  <a:sym typeface="Times New Roman"/>
                </a:rPr>
                <a:t>2</a:t>
              </a:r>
              <a:r>
                <a:rPr b="1" i="0" lang="en-US" sz="3800" u="none" cap="none" strike="noStrike">
                  <a:solidFill>
                    <a:srgbClr val="FF0066"/>
                  </a:solidFill>
                  <a:latin typeface="Times New Roman"/>
                  <a:ea typeface="Times New Roman"/>
                  <a:cs typeface="Times New Roman"/>
                  <a:sym typeface="Times New Roman"/>
                </a:rPr>
                <a:t>. Chọn</a:t>
              </a:r>
              <a:r>
                <a:rPr b="1" i="0" lang="en-US" sz="3800" u="none" cap="none" strike="noStrike">
                  <a:solidFill>
                    <a:srgbClr val="FF0066"/>
                  </a:solidFill>
                  <a:latin typeface="Times New Roman"/>
                  <a:ea typeface="Times New Roman"/>
                  <a:cs typeface="Times New Roman"/>
                  <a:sym typeface="Times New Roman"/>
                </a:rPr>
                <a:t> hành vi đúng</a:t>
              </a:r>
              <a:r>
                <a:rPr b="1" i="0" lang="en-US" sz="3800" u="none" cap="none" strike="noStrike">
                  <a:solidFill>
                    <a:srgbClr val="FF0066"/>
                  </a:solidFill>
                  <a:latin typeface="Times New Roman"/>
                  <a:ea typeface="Times New Roman"/>
                  <a:cs typeface="Times New Roman"/>
                  <a:sym typeface="Times New Roman"/>
                </a:rPr>
                <a:t>.</a:t>
              </a:r>
              <a:endParaRPr/>
            </a:p>
          </p:txBody>
        </p:sp>
        <p:cxnSp>
          <p:nvCxnSpPr>
            <p:cNvPr id="177" name="Google Shape;177;p19"/>
            <p:cNvCxnSpPr/>
            <p:nvPr/>
          </p:nvCxnSpPr>
          <p:spPr>
            <a:xfrm>
              <a:off x="1673234" y="2519755"/>
              <a:ext cx="2877420" cy="0"/>
            </a:xfrm>
            <a:prstGeom prst="straightConnector1">
              <a:avLst/>
            </a:prstGeom>
            <a:noFill/>
            <a:ln cap="flat" cmpd="sng" w="38100">
              <a:solidFill>
                <a:srgbClr val="FF0066"/>
              </a:solidFill>
              <a:prstDash val="solid"/>
              <a:round/>
              <a:headEnd len="sm" w="sm" type="none"/>
              <a:tailEnd len="sm" w="sm" type="none"/>
            </a:ln>
            <a:effectLst>
              <a:outerShdw blurRad="40000" rotWithShape="0" dir="5400000" dist="23000">
                <a:srgbClr val="000000">
                  <a:alpha val="34901"/>
                </a:srgbClr>
              </a:outerShdw>
            </a:effectLst>
          </p:spPr>
        </p:cxnSp>
      </p:grpSp>
      <p:grpSp>
        <p:nvGrpSpPr>
          <p:cNvPr id="178" name="Google Shape;178;p19"/>
          <p:cNvGrpSpPr/>
          <p:nvPr/>
        </p:nvGrpSpPr>
        <p:grpSpPr>
          <a:xfrm>
            <a:off x="3718719" y="76200"/>
            <a:ext cx="8001000" cy="1554165"/>
            <a:chOff x="3750611" y="42893"/>
            <a:chExt cx="8001000" cy="1554165"/>
          </a:xfrm>
        </p:grpSpPr>
        <p:grpSp>
          <p:nvGrpSpPr>
            <p:cNvPr id="179" name="Google Shape;179;p19"/>
            <p:cNvGrpSpPr/>
            <p:nvPr/>
          </p:nvGrpSpPr>
          <p:grpSpPr>
            <a:xfrm>
              <a:off x="4617134" y="42893"/>
              <a:ext cx="6255239" cy="1013727"/>
              <a:chOff x="4539228" y="103852"/>
              <a:chExt cx="6149694" cy="1013727"/>
            </a:xfrm>
          </p:grpSpPr>
          <p:sp>
            <p:nvSpPr>
              <p:cNvPr id="180" name="Google Shape;180;p19"/>
              <p:cNvSpPr txBox="1"/>
              <p:nvPr/>
            </p:nvSpPr>
            <p:spPr>
              <a:xfrm>
                <a:off x="4539228" y="103852"/>
                <a:ext cx="6149694"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3200"/>
                  <a:buFont typeface="Times New Roman"/>
                  <a:buNone/>
                </a:pPr>
                <a:r>
                  <a:rPr b="0" i="0" lang="en-US" sz="3200" u="none" cap="none" strike="noStrike">
                    <a:solidFill>
                      <a:srgbClr val="0000CC"/>
                    </a:solidFill>
                    <a:latin typeface="Times New Roman"/>
                    <a:ea typeface="Times New Roman"/>
                    <a:cs typeface="Times New Roman"/>
                    <a:sym typeface="Times New Roman"/>
                  </a:rPr>
                  <a:t>Thứ……ngày…..tháng…..năm…….</a:t>
                </a:r>
                <a:endParaRPr/>
              </a:p>
            </p:txBody>
          </p:sp>
          <p:sp>
            <p:nvSpPr>
              <p:cNvPr id="181" name="Google Shape;181;p19"/>
              <p:cNvSpPr txBox="1"/>
              <p:nvPr/>
            </p:nvSpPr>
            <p:spPr>
              <a:xfrm>
                <a:off x="6710995" y="594359"/>
                <a:ext cx="184575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800"/>
                  <a:buFont typeface="Times New Roman"/>
                  <a:buNone/>
                </a:pPr>
                <a:r>
                  <a:rPr b="1" lang="en-US" sz="2800" u="sng">
                    <a:solidFill>
                      <a:srgbClr val="FF0066"/>
                    </a:solidFill>
                    <a:latin typeface="Times New Roman"/>
                    <a:ea typeface="Times New Roman"/>
                    <a:cs typeface="Times New Roman"/>
                    <a:sym typeface="Times New Roman"/>
                  </a:rPr>
                  <a:t>ĐẠO ĐỨC</a:t>
                </a:r>
                <a:endParaRPr b="1" i="0" sz="2800" u="sng" cap="none" strike="noStrike">
                  <a:solidFill>
                    <a:srgbClr val="FF0066"/>
                  </a:solidFill>
                  <a:latin typeface="Times New Roman"/>
                  <a:ea typeface="Times New Roman"/>
                  <a:cs typeface="Times New Roman"/>
                  <a:sym typeface="Times New Roman"/>
                </a:endParaRPr>
              </a:p>
            </p:txBody>
          </p:sp>
        </p:grpSp>
        <p:sp>
          <p:nvSpPr>
            <p:cNvPr id="182" name="Google Shape;182;p19"/>
            <p:cNvSpPr txBox="1"/>
            <p:nvPr/>
          </p:nvSpPr>
          <p:spPr>
            <a:xfrm>
              <a:off x="3750611" y="1021080"/>
              <a:ext cx="8001000" cy="575978"/>
            </a:xfrm>
            <a:prstGeom prst="rect">
              <a:avLst/>
            </a:prstGeom>
            <a:noFill/>
            <a:ln>
              <a:noFill/>
            </a:ln>
          </p:spPr>
          <p:txBody>
            <a:bodyPr anchorCtr="0" anchor="t" bIns="71825" lIns="143675" spcFirstLastPara="1" rIns="143675" wrap="square" tIns="71825">
              <a:spAutoFit/>
            </a:bodyPr>
            <a:lstStyle/>
            <a:p>
              <a:pPr indent="0" lvl="0" marL="0" marR="0" rtl="0" algn="ctr">
                <a:lnSpc>
                  <a:spcPct val="100000"/>
                </a:lnSpc>
                <a:spcBef>
                  <a:spcPts val="0"/>
                </a:spcBef>
                <a:spcAft>
                  <a:spcPts val="0"/>
                </a:spcAft>
                <a:buClr>
                  <a:srgbClr val="0000CC"/>
                </a:buClr>
                <a:buSzPts val="2800"/>
                <a:buFont typeface="Times New Roman"/>
                <a:buNone/>
              </a:pPr>
              <a:r>
                <a:rPr b="1" i="0" lang="en-US" sz="2800" u="none" cap="none" strike="noStrike">
                  <a:solidFill>
                    <a:srgbClr val="0000CC"/>
                  </a:solidFill>
                  <a:latin typeface="Times New Roman"/>
                  <a:ea typeface="Times New Roman"/>
                  <a:cs typeface="Times New Roman"/>
                  <a:sym typeface="Times New Roman"/>
                </a:rPr>
                <a:t>Bài 2: EM YÊU</a:t>
              </a:r>
              <a:r>
                <a:rPr b="1" i="0" lang="en-US" sz="2800" u="none" cap="none" strike="noStrike">
                  <a:solidFill>
                    <a:srgbClr val="0000CC"/>
                  </a:solidFill>
                  <a:latin typeface="Times New Roman"/>
                  <a:ea typeface="Times New Roman"/>
                  <a:cs typeface="Times New Roman"/>
                  <a:sym typeface="Times New Roman"/>
                </a:rPr>
                <a:t> TỔ QUỐC VIỆT NAM (TIẾT 1)</a:t>
              </a:r>
              <a:endParaRPr b="1" i="0" sz="2800" u="none" cap="none" strike="noStrike">
                <a:solidFill>
                  <a:srgbClr val="0000CC"/>
                </a:solidFill>
                <a:latin typeface="Times New Roman"/>
                <a:ea typeface="Times New Roman"/>
                <a:cs typeface="Times New Roman"/>
                <a:sym typeface="Times New Roma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2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20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descr="C:\Users\Administrator\Downloads\image (1).png" id="187" name="Google Shape;187;p20"/>
          <p:cNvPicPr preferRelativeResize="0"/>
          <p:nvPr/>
        </p:nvPicPr>
        <p:blipFill rotWithShape="1">
          <a:blip r:embed="rId3">
            <a:alphaModFix/>
          </a:blip>
          <a:srcRect b="55949" l="49814" r="11902" t="9030"/>
          <a:stretch/>
        </p:blipFill>
        <p:spPr>
          <a:xfrm>
            <a:off x="630900" y="2051738"/>
            <a:ext cx="7076769" cy="4343400"/>
          </a:xfrm>
          <a:prstGeom prst="rect">
            <a:avLst/>
          </a:prstGeom>
          <a:noFill/>
          <a:ln>
            <a:noFill/>
          </a:ln>
        </p:spPr>
      </p:pic>
      <p:pic>
        <p:nvPicPr>
          <p:cNvPr descr="C:\Users\Administrator\Downloads\image (1).png" id="188" name="Google Shape;188;p20"/>
          <p:cNvPicPr preferRelativeResize="0"/>
          <p:nvPr/>
        </p:nvPicPr>
        <p:blipFill rotWithShape="1">
          <a:blip r:embed="rId3">
            <a:alphaModFix/>
          </a:blip>
          <a:srcRect b="21725" l="11530" r="49723" t="44846"/>
          <a:stretch/>
        </p:blipFill>
        <p:spPr>
          <a:xfrm>
            <a:off x="8227676" y="2204138"/>
            <a:ext cx="7239000" cy="4191000"/>
          </a:xfrm>
          <a:prstGeom prst="rect">
            <a:avLst/>
          </a:prstGeom>
          <a:noFill/>
          <a:ln>
            <a:noFill/>
          </a:ln>
        </p:spPr>
      </p:pic>
      <p:sp>
        <p:nvSpPr>
          <p:cNvPr id="189" name="Google Shape;189;p20"/>
          <p:cNvSpPr txBox="1"/>
          <p:nvPr/>
        </p:nvSpPr>
        <p:spPr>
          <a:xfrm>
            <a:off x="8519083" y="6264093"/>
            <a:ext cx="7467600" cy="218521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400">
                <a:solidFill>
                  <a:srgbClr val="0000FF"/>
                </a:solidFill>
                <a:latin typeface="Times New Roman"/>
                <a:ea typeface="Times New Roman"/>
                <a:cs typeface="Times New Roman"/>
                <a:sym typeface="Times New Roman"/>
              </a:rPr>
              <a:t>Việc gấp  máy bay rồi phi ra ngoài môi trường công cộng sẽ gây nguy hiểm (khi tham gia giao thông mà thò đầu ra cửa xe), gây mất vế sinh đường phố.</a:t>
            </a:r>
            <a:endParaRPr/>
          </a:p>
        </p:txBody>
      </p:sp>
      <p:sp>
        <p:nvSpPr>
          <p:cNvPr id="190" name="Google Shape;190;p20"/>
          <p:cNvSpPr/>
          <p:nvPr/>
        </p:nvSpPr>
        <p:spPr>
          <a:xfrm>
            <a:off x="623787" y="6418584"/>
            <a:ext cx="7375525" cy="1661993"/>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3400">
                <a:solidFill>
                  <a:srgbClr val="0000FF"/>
                </a:solidFill>
                <a:latin typeface="Times New Roman"/>
                <a:ea typeface="Times New Roman"/>
                <a:cs typeface="Times New Roman"/>
                <a:sym typeface="Times New Roman"/>
              </a:rPr>
              <a:t> Em sẽ khuyên bạn không nên làm như vậy, vì như thế sẽ làm xấu cảnh quan, không giữ gìn để cho thế hệ sau. </a:t>
            </a:r>
            <a:endParaRPr sz="3400">
              <a:solidFill>
                <a:schemeClr val="dk1"/>
              </a:solidFill>
              <a:latin typeface="Times New Roman"/>
              <a:ea typeface="Times New Roman"/>
              <a:cs typeface="Times New Roman"/>
              <a:sym typeface="Times New Roman"/>
            </a:endParaRPr>
          </a:p>
        </p:txBody>
      </p:sp>
      <p:grpSp>
        <p:nvGrpSpPr>
          <p:cNvPr id="191" name="Google Shape;191;p20"/>
          <p:cNvGrpSpPr/>
          <p:nvPr/>
        </p:nvGrpSpPr>
        <p:grpSpPr>
          <a:xfrm>
            <a:off x="630145" y="1351184"/>
            <a:ext cx="4938774" cy="677108"/>
            <a:chOff x="1508918" y="1888664"/>
            <a:chExt cx="3341440" cy="677108"/>
          </a:xfrm>
        </p:grpSpPr>
        <p:sp>
          <p:nvSpPr>
            <p:cNvPr id="192" name="Google Shape;192;p20"/>
            <p:cNvSpPr/>
            <p:nvPr/>
          </p:nvSpPr>
          <p:spPr>
            <a:xfrm>
              <a:off x="1508918" y="1888664"/>
              <a:ext cx="3341440" cy="67710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66"/>
                </a:buClr>
                <a:buSzPts val="3800"/>
                <a:buFont typeface="Times New Roman"/>
                <a:buNone/>
              </a:pPr>
              <a:r>
                <a:rPr b="1" lang="en-US" sz="3800">
                  <a:solidFill>
                    <a:srgbClr val="FF0066"/>
                  </a:solidFill>
                  <a:latin typeface="Times New Roman"/>
                  <a:ea typeface="Times New Roman"/>
                  <a:cs typeface="Times New Roman"/>
                  <a:sym typeface="Times New Roman"/>
                </a:rPr>
                <a:t>2</a:t>
              </a:r>
              <a:r>
                <a:rPr b="1" i="0" lang="en-US" sz="3800" u="none" cap="none" strike="noStrike">
                  <a:solidFill>
                    <a:srgbClr val="FF0066"/>
                  </a:solidFill>
                  <a:latin typeface="Times New Roman"/>
                  <a:ea typeface="Times New Roman"/>
                  <a:cs typeface="Times New Roman"/>
                  <a:sym typeface="Times New Roman"/>
                </a:rPr>
                <a:t>. Chọn</a:t>
              </a:r>
              <a:r>
                <a:rPr b="1" i="0" lang="en-US" sz="3800" u="none" cap="none" strike="noStrike">
                  <a:solidFill>
                    <a:srgbClr val="FF0066"/>
                  </a:solidFill>
                  <a:latin typeface="Times New Roman"/>
                  <a:ea typeface="Times New Roman"/>
                  <a:cs typeface="Times New Roman"/>
                  <a:sym typeface="Times New Roman"/>
                </a:rPr>
                <a:t> hành vi đúng</a:t>
              </a:r>
              <a:r>
                <a:rPr b="1" i="0" lang="en-US" sz="3800" u="none" cap="none" strike="noStrike">
                  <a:solidFill>
                    <a:srgbClr val="FF0066"/>
                  </a:solidFill>
                  <a:latin typeface="Times New Roman"/>
                  <a:ea typeface="Times New Roman"/>
                  <a:cs typeface="Times New Roman"/>
                  <a:sym typeface="Times New Roman"/>
                </a:rPr>
                <a:t>.</a:t>
              </a:r>
              <a:endParaRPr/>
            </a:p>
          </p:txBody>
        </p:sp>
        <p:cxnSp>
          <p:nvCxnSpPr>
            <p:cNvPr id="193" name="Google Shape;193;p20"/>
            <p:cNvCxnSpPr/>
            <p:nvPr/>
          </p:nvCxnSpPr>
          <p:spPr>
            <a:xfrm>
              <a:off x="1673234" y="2519755"/>
              <a:ext cx="3177124" cy="0"/>
            </a:xfrm>
            <a:prstGeom prst="straightConnector1">
              <a:avLst/>
            </a:prstGeom>
            <a:noFill/>
            <a:ln cap="flat" cmpd="sng" w="38100">
              <a:solidFill>
                <a:srgbClr val="FF0066"/>
              </a:solidFill>
              <a:prstDash val="solid"/>
              <a:round/>
              <a:headEnd len="sm" w="sm" type="none"/>
              <a:tailEnd len="sm" w="sm" type="none"/>
            </a:ln>
            <a:effectLst>
              <a:outerShdw blurRad="40000" rotWithShape="0" dir="5400000" dist="23000">
                <a:srgbClr val="000000">
                  <a:alpha val="34901"/>
                </a:srgbClr>
              </a:outerShdw>
            </a:effectLst>
          </p:spPr>
        </p:cxnSp>
      </p:grpSp>
      <p:grpSp>
        <p:nvGrpSpPr>
          <p:cNvPr id="194" name="Google Shape;194;p20"/>
          <p:cNvGrpSpPr/>
          <p:nvPr/>
        </p:nvGrpSpPr>
        <p:grpSpPr>
          <a:xfrm>
            <a:off x="3718719" y="76200"/>
            <a:ext cx="8001000" cy="1554165"/>
            <a:chOff x="3750611" y="42893"/>
            <a:chExt cx="8001000" cy="1554165"/>
          </a:xfrm>
        </p:grpSpPr>
        <p:grpSp>
          <p:nvGrpSpPr>
            <p:cNvPr id="195" name="Google Shape;195;p20"/>
            <p:cNvGrpSpPr/>
            <p:nvPr/>
          </p:nvGrpSpPr>
          <p:grpSpPr>
            <a:xfrm>
              <a:off x="4617134" y="42893"/>
              <a:ext cx="6255239" cy="1013727"/>
              <a:chOff x="4539228" y="103852"/>
              <a:chExt cx="6149694" cy="1013727"/>
            </a:xfrm>
          </p:grpSpPr>
          <p:sp>
            <p:nvSpPr>
              <p:cNvPr id="196" name="Google Shape;196;p20"/>
              <p:cNvSpPr txBox="1"/>
              <p:nvPr/>
            </p:nvSpPr>
            <p:spPr>
              <a:xfrm>
                <a:off x="4539228" y="103852"/>
                <a:ext cx="6149694"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3200"/>
                  <a:buFont typeface="Times New Roman"/>
                  <a:buNone/>
                </a:pPr>
                <a:r>
                  <a:rPr b="0" i="0" lang="en-US" sz="3200" u="none" cap="none" strike="noStrike">
                    <a:solidFill>
                      <a:srgbClr val="0000CC"/>
                    </a:solidFill>
                    <a:latin typeface="Times New Roman"/>
                    <a:ea typeface="Times New Roman"/>
                    <a:cs typeface="Times New Roman"/>
                    <a:sym typeface="Times New Roman"/>
                  </a:rPr>
                  <a:t>Thứ……ngày…..tháng…..năm…….</a:t>
                </a:r>
                <a:endParaRPr/>
              </a:p>
            </p:txBody>
          </p:sp>
          <p:sp>
            <p:nvSpPr>
              <p:cNvPr id="197" name="Google Shape;197;p20"/>
              <p:cNvSpPr txBox="1"/>
              <p:nvPr/>
            </p:nvSpPr>
            <p:spPr>
              <a:xfrm>
                <a:off x="6710995" y="594359"/>
                <a:ext cx="184575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800"/>
                  <a:buFont typeface="Times New Roman"/>
                  <a:buNone/>
                </a:pPr>
                <a:r>
                  <a:rPr b="1" lang="en-US" sz="2800" u="sng">
                    <a:solidFill>
                      <a:srgbClr val="FF0066"/>
                    </a:solidFill>
                    <a:latin typeface="Times New Roman"/>
                    <a:ea typeface="Times New Roman"/>
                    <a:cs typeface="Times New Roman"/>
                    <a:sym typeface="Times New Roman"/>
                  </a:rPr>
                  <a:t>ĐẠO ĐỨC</a:t>
                </a:r>
                <a:endParaRPr b="1" i="0" sz="2800" u="sng" cap="none" strike="noStrike">
                  <a:solidFill>
                    <a:srgbClr val="FF0066"/>
                  </a:solidFill>
                  <a:latin typeface="Times New Roman"/>
                  <a:ea typeface="Times New Roman"/>
                  <a:cs typeface="Times New Roman"/>
                  <a:sym typeface="Times New Roman"/>
                </a:endParaRPr>
              </a:p>
            </p:txBody>
          </p:sp>
        </p:grpSp>
        <p:sp>
          <p:nvSpPr>
            <p:cNvPr id="198" name="Google Shape;198;p20"/>
            <p:cNvSpPr txBox="1"/>
            <p:nvPr/>
          </p:nvSpPr>
          <p:spPr>
            <a:xfrm>
              <a:off x="3750611" y="1021080"/>
              <a:ext cx="8001000" cy="575978"/>
            </a:xfrm>
            <a:prstGeom prst="rect">
              <a:avLst/>
            </a:prstGeom>
            <a:noFill/>
            <a:ln>
              <a:noFill/>
            </a:ln>
          </p:spPr>
          <p:txBody>
            <a:bodyPr anchorCtr="0" anchor="t" bIns="71825" lIns="143675" spcFirstLastPara="1" rIns="143675" wrap="square" tIns="71825">
              <a:spAutoFit/>
            </a:bodyPr>
            <a:lstStyle/>
            <a:p>
              <a:pPr indent="0" lvl="0" marL="0" marR="0" rtl="0" algn="ctr">
                <a:lnSpc>
                  <a:spcPct val="100000"/>
                </a:lnSpc>
                <a:spcBef>
                  <a:spcPts val="0"/>
                </a:spcBef>
                <a:spcAft>
                  <a:spcPts val="0"/>
                </a:spcAft>
                <a:buClr>
                  <a:srgbClr val="0000CC"/>
                </a:buClr>
                <a:buSzPts val="2800"/>
                <a:buFont typeface="Times New Roman"/>
                <a:buNone/>
              </a:pPr>
              <a:r>
                <a:rPr b="1" i="0" lang="en-US" sz="2800" u="none" cap="none" strike="noStrike">
                  <a:solidFill>
                    <a:srgbClr val="0000CC"/>
                  </a:solidFill>
                  <a:latin typeface="Times New Roman"/>
                  <a:ea typeface="Times New Roman"/>
                  <a:cs typeface="Times New Roman"/>
                  <a:sym typeface="Times New Roman"/>
                </a:rPr>
                <a:t>Bài 2: EM YÊU</a:t>
              </a:r>
              <a:r>
                <a:rPr b="1" i="0" lang="en-US" sz="2800" u="none" cap="none" strike="noStrike">
                  <a:solidFill>
                    <a:srgbClr val="0000CC"/>
                  </a:solidFill>
                  <a:latin typeface="Times New Roman"/>
                  <a:ea typeface="Times New Roman"/>
                  <a:cs typeface="Times New Roman"/>
                  <a:sym typeface="Times New Roman"/>
                </a:rPr>
                <a:t> TỔ QUỐC VIỆT NAM (TIẾT 1)</a:t>
              </a:r>
              <a:endParaRPr b="1" i="0" sz="2800" u="none" cap="none" strike="noStrike">
                <a:solidFill>
                  <a:srgbClr val="0000CC"/>
                </a:solidFill>
                <a:latin typeface="Times New Roman"/>
                <a:ea typeface="Times New Roman"/>
                <a:cs typeface="Times New Roman"/>
                <a:sym typeface="Times New Roma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7"/>
                                        </p:tgtEl>
                                        <p:attrNameLst>
                                          <p:attrName>style.visibility</p:attrName>
                                        </p:attrNameLst>
                                      </p:cBhvr>
                                      <p:to>
                                        <p:strVal val="visible"/>
                                      </p:to>
                                    </p:set>
                                    <p:anim calcmode="lin" valueType="num">
                                      <p:cBhvr additive="base">
                                        <p:cTn dur="500"/>
                                        <p:tgtEl>
                                          <p:spTgt spid="18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20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20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descr="C:\Users\Administrator\Downloads\image (1).png" id="203" name="Google Shape;203;p21"/>
          <p:cNvPicPr preferRelativeResize="0"/>
          <p:nvPr/>
        </p:nvPicPr>
        <p:blipFill rotWithShape="1">
          <a:blip r:embed="rId3">
            <a:alphaModFix/>
          </a:blip>
          <a:srcRect b="55949" l="11531" r="50185" t="9030"/>
          <a:stretch/>
        </p:blipFill>
        <p:spPr>
          <a:xfrm>
            <a:off x="1103618" y="2590800"/>
            <a:ext cx="7162800" cy="3840184"/>
          </a:xfrm>
          <a:prstGeom prst="rect">
            <a:avLst/>
          </a:prstGeom>
          <a:noFill/>
          <a:ln>
            <a:noFill/>
          </a:ln>
        </p:spPr>
      </p:pic>
      <p:pic>
        <p:nvPicPr>
          <p:cNvPr descr="C:\Users\Administrator\Downloads\image (1).png" id="204" name="Google Shape;204;p21"/>
          <p:cNvPicPr preferRelativeResize="0"/>
          <p:nvPr/>
        </p:nvPicPr>
        <p:blipFill rotWithShape="1">
          <a:blip r:embed="rId3">
            <a:alphaModFix/>
          </a:blip>
          <a:srcRect b="21725" l="49831" r="10517" t="43254"/>
          <a:stretch/>
        </p:blipFill>
        <p:spPr>
          <a:xfrm>
            <a:off x="8519319" y="2590800"/>
            <a:ext cx="6629400" cy="3840184"/>
          </a:xfrm>
          <a:prstGeom prst="rect">
            <a:avLst/>
          </a:prstGeom>
          <a:noFill/>
          <a:ln>
            <a:noFill/>
          </a:ln>
        </p:spPr>
      </p:pic>
      <p:grpSp>
        <p:nvGrpSpPr>
          <p:cNvPr id="205" name="Google Shape;205;p21"/>
          <p:cNvGrpSpPr/>
          <p:nvPr/>
        </p:nvGrpSpPr>
        <p:grpSpPr>
          <a:xfrm>
            <a:off x="518319" y="1871246"/>
            <a:ext cx="4938774" cy="677108"/>
            <a:chOff x="1508918" y="1888664"/>
            <a:chExt cx="3341440" cy="677108"/>
          </a:xfrm>
        </p:grpSpPr>
        <p:sp>
          <p:nvSpPr>
            <p:cNvPr id="206" name="Google Shape;206;p21"/>
            <p:cNvSpPr/>
            <p:nvPr/>
          </p:nvSpPr>
          <p:spPr>
            <a:xfrm>
              <a:off x="1508918" y="1888664"/>
              <a:ext cx="3341440" cy="67710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66"/>
                </a:buClr>
                <a:buSzPts val="3800"/>
                <a:buFont typeface="Times New Roman"/>
                <a:buNone/>
              </a:pPr>
              <a:r>
                <a:rPr b="1" i="0" lang="en-US" sz="3800" u="none" cap="none" strike="noStrike">
                  <a:solidFill>
                    <a:srgbClr val="FF0066"/>
                  </a:solidFill>
                  <a:latin typeface="Times New Roman"/>
                  <a:ea typeface="Times New Roman"/>
                  <a:cs typeface="Times New Roman"/>
                  <a:sym typeface="Times New Roman"/>
                </a:rPr>
                <a:t>2. Chọn hành vi đúng.</a:t>
              </a:r>
              <a:endParaRPr/>
            </a:p>
          </p:txBody>
        </p:sp>
        <p:cxnSp>
          <p:nvCxnSpPr>
            <p:cNvPr id="207" name="Google Shape;207;p21"/>
            <p:cNvCxnSpPr/>
            <p:nvPr/>
          </p:nvCxnSpPr>
          <p:spPr>
            <a:xfrm>
              <a:off x="1673234" y="2519755"/>
              <a:ext cx="3177124" cy="0"/>
            </a:xfrm>
            <a:prstGeom prst="straightConnector1">
              <a:avLst/>
            </a:prstGeom>
            <a:noFill/>
            <a:ln cap="flat" cmpd="sng" w="38100">
              <a:solidFill>
                <a:srgbClr val="FF0066"/>
              </a:solidFill>
              <a:prstDash val="solid"/>
              <a:round/>
              <a:headEnd len="sm" w="sm" type="none"/>
              <a:tailEnd len="sm" w="sm" type="none"/>
            </a:ln>
            <a:effectLst>
              <a:outerShdw blurRad="40000" rotWithShape="0" dir="5400000" dist="23000">
                <a:srgbClr val="000000">
                  <a:alpha val="34901"/>
                </a:srgbClr>
              </a:outerShdw>
            </a:effectLst>
          </p:spPr>
        </p:cxnSp>
      </p:grpSp>
      <p:sp>
        <p:nvSpPr>
          <p:cNvPr id="208" name="Google Shape;208;p21"/>
          <p:cNvSpPr txBox="1"/>
          <p:nvPr/>
        </p:nvSpPr>
        <p:spPr>
          <a:xfrm>
            <a:off x="746919" y="6425122"/>
            <a:ext cx="14782800" cy="218521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400"/>
              <a:buFont typeface="Times New Roman"/>
              <a:buNone/>
            </a:pPr>
            <a:r>
              <a:rPr b="0" i="0" lang="en-US" sz="3400" u="none" cap="none" strike="noStrike">
                <a:solidFill>
                  <a:srgbClr val="000000"/>
                </a:solidFill>
                <a:latin typeface="Times New Roman"/>
                <a:ea typeface="Times New Roman"/>
                <a:cs typeface="Times New Roman"/>
                <a:sym typeface="Times New Roman"/>
              </a:rPr>
              <a:t>        </a:t>
            </a:r>
            <a:r>
              <a:rPr b="1" i="0" lang="en-US" sz="3400" u="none" cap="none" strike="noStrike">
                <a:solidFill>
                  <a:srgbClr val="0000FF"/>
                </a:solidFill>
                <a:latin typeface="Times New Roman"/>
                <a:ea typeface="Times New Roman"/>
                <a:cs typeface="Times New Roman"/>
                <a:sym typeface="Times New Roman"/>
              </a:rPr>
              <a:t>Tranh 1 và tranh 4 các bạn thể hiện tình yêu quê hương đất nước bằng cách rất đơn giản đó là tìm và đọc những cuốn sách nói về cảnh đẹp, về lịch sử hào hùng của cha ông, hay kể cho nhau nghe về quê hương mình như là một cách để giới thiệu, quảng bá cho quê hương.</a:t>
            </a:r>
            <a:endParaRPr/>
          </a:p>
        </p:txBody>
      </p:sp>
      <p:grpSp>
        <p:nvGrpSpPr>
          <p:cNvPr id="209" name="Google Shape;209;p21"/>
          <p:cNvGrpSpPr/>
          <p:nvPr/>
        </p:nvGrpSpPr>
        <p:grpSpPr>
          <a:xfrm>
            <a:off x="3718719" y="76200"/>
            <a:ext cx="8001000" cy="1554165"/>
            <a:chOff x="3750611" y="42893"/>
            <a:chExt cx="8001000" cy="1554165"/>
          </a:xfrm>
        </p:grpSpPr>
        <p:grpSp>
          <p:nvGrpSpPr>
            <p:cNvPr id="210" name="Google Shape;210;p21"/>
            <p:cNvGrpSpPr/>
            <p:nvPr/>
          </p:nvGrpSpPr>
          <p:grpSpPr>
            <a:xfrm>
              <a:off x="4617134" y="42893"/>
              <a:ext cx="6255239" cy="1013727"/>
              <a:chOff x="4539228" y="103852"/>
              <a:chExt cx="6149694" cy="1013727"/>
            </a:xfrm>
          </p:grpSpPr>
          <p:sp>
            <p:nvSpPr>
              <p:cNvPr id="211" name="Google Shape;211;p21"/>
              <p:cNvSpPr txBox="1"/>
              <p:nvPr/>
            </p:nvSpPr>
            <p:spPr>
              <a:xfrm>
                <a:off x="4539228" y="103852"/>
                <a:ext cx="6149694" cy="5847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3200"/>
                  <a:buFont typeface="Times New Roman"/>
                  <a:buNone/>
                </a:pPr>
                <a:r>
                  <a:rPr b="0" i="0" lang="en-US" sz="3200" u="none" cap="none" strike="noStrike">
                    <a:solidFill>
                      <a:srgbClr val="0000CC"/>
                    </a:solidFill>
                    <a:latin typeface="Times New Roman"/>
                    <a:ea typeface="Times New Roman"/>
                    <a:cs typeface="Times New Roman"/>
                    <a:sym typeface="Times New Roman"/>
                  </a:rPr>
                  <a:t>Thứ……ngày…..tháng…..năm…….</a:t>
                </a:r>
                <a:endParaRPr/>
              </a:p>
            </p:txBody>
          </p:sp>
          <p:sp>
            <p:nvSpPr>
              <p:cNvPr id="212" name="Google Shape;212;p21"/>
              <p:cNvSpPr txBox="1"/>
              <p:nvPr/>
            </p:nvSpPr>
            <p:spPr>
              <a:xfrm>
                <a:off x="6710995" y="594359"/>
                <a:ext cx="184575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800"/>
                  <a:buFont typeface="Times New Roman"/>
                  <a:buNone/>
                </a:pPr>
                <a:r>
                  <a:rPr b="1" lang="en-US" sz="2800" u="sng">
                    <a:solidFill>
                      <a:srgbClr val="FF0066"/>
                    </a:solidFill>
                    <a:latin typeface="Times New Roman"/>
                    <a:ea typeface="Times New Roman"/>
                    <a:cs typeface="Times New Roman"/>
                    <a:sym typeface="Times New Roman"/>
                  </a:rPr>
                  <a:t>ĐẠO ĐỨC</a:t>
                </a:r>
                <a:endParaRPr b="1" i="0" sz="2800" u="sng" cap="none" strike="noStrike">
                  <a:solidFill>
                    <a:srgbClr val="FF0066"/>
                  </a:solidFill>
                  <a:latin typeface="Times New Roman"/>
                  <a:ea typeface="Times New Roman"/>
                  <a:cs typeface="Times New Roman"/>
                  <a:sym typeface="Times New Roman"/>
                </a:endParaRPr>
              </a:p>
            </p:txBody>
          </p:sp>
        </p:grpSp>
        <p:sp>
          <p:nvSpPr>
            <p:cNvPr id="213" name="Google Shape;213;p21"/>
            <p:cNvSpPr txBox="1"/>
            <p:nvPr/>
          </p:nvSpPr>
          <p:spPr>
            <a:xfrm>
              <a:off x="3750611" y="1021080"/>
              <a:ext cx="8001000" cy="575978"/>
            </a:xfrm>
            <a:prstGeom prst="rect">
              <a:avLst/>
            </a:prstGeom>
            <a:noFill/>
            <a:ln>
              <a:noFill/>
            </a:ln>
          </p:spPr>
          <p:txBody>
            <a:bodyPr anchorCtr="0" anchor="t" bIns="71825" lIns="143675" spcFirstLastPara="1" rIns="143675" wrap="square" tIns="71825">
              <a:spAutoFit/>
            </a:bodyPr>
            <a:lstStyle/>
            <a:p>
              <a:pPr indent="0" lvl="0" marL="0" marR="0" rtl="0" algn="ctr">
                <a:lnSpc>
                  <a:spcPct val="100000"/>
                </a:lnSpc>
                <a:spcBef>
                  <a:spcPts val="0"/>
                </a:spcBef>
                <a:spcAft>
                  <a:spcPts val="0"/>
                </a:spcAft>
                <a:buClr>
                  <a:srgbClr val="0000CC"/>
                </a:buClr>
                <a:buSzPts val="2800"/>
                <a:buFont typeface="Times New Roman"/>
                <a:buNone/>
              </a:pPr>
              <a:r>
                <a:rPr b="1" i="0" lang="en-US" sz="2800" u="none" cap="none" strike="noStrike">
                  <a:solidFill>
                    <a:srgbClr val="0000CC"/>
                  </a:solidFill>
                  <a:latin typeface="Times New Roman"/>
                  <a:ea typeface="Times New Roman"/>
                  <a:cs typeface="Times New Roman"/>
                  <a:sym typeface="Times New Roman"/>
                </a:rPr>
                <a:t>Bài 2: EM YÊU</a:t>
              </a:r>
              <a:r>
                <a:rPr b="1" i="0" lang="en-US" sz="2800" u="none" cap="none" strike="noStrike">
                  <a:solidFill>
                    <a:srgbClr val="0000CC"/>
                  </a:solidFill>
                  <a:latin typeface="Times New Roman"/>
                  <a:ea typeface="Times New Roman"/>
                  <a:cs typeface="Times New Roman"/>
                  <a:sym typeface="Times New Roman"/>
                </a:rPr>
                <a:t> TỔ QUỐC VIỆT NAM (TIẾT 1)</a:t>
              </a:r>
              <a:endParaRPr b="1" i="0" sz="2800" u="none" cap="none" strike="noStrike">
                <a:solidFill>
                  <a:srgbClr val="0000CC"/>
                </a:solidFill>
                <a:latin typeface="Times New Roman"/>
                <a:ea typeface="Times New Roman"/>
                <a:cs typeface="Times New Roman"/>
                <a:sym typeface="Times New Roma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