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  <p:sldMasterId id="2147483710" r:id="rId2"/>
    <p:sldMasterId id="2147483711" r:id="rId3"/>
    <p:sldMasterId id="2147483712" r:id="rId4"/>
    <p:sldMasterId id="2147483713" r:id="rId5"/>
    <p:sldMasterId id="2147483714" r:id="rId6"/>
    <p:sldMasterId id="2147483715" r:id="rId7"/>
    <p:sldMasterId id="2147483716" r:id="rId8"/>
    <p:sldMasterId id="2147483717" r:id="rId9"/>
  </p:sldMasterIdLst>
  <p:notesMasterIdLst>
    <p:notesMasterId r:id="rId31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5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2567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 rot="5400000">
            <a:off x="2396332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 rot="5400000">
            <a:off x="2396332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body" idx="1"/>
          </p:nvPr>
        </p:nvSpPr>
        <p:spPr>
          <a:xfrm rot="5400000">
            <a:off x="2396332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4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3" name="Google Shape;293;p4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5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p5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025" y="0"/>
            <a:ext cx="9290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025" y="0"/>
            <a:ext cx="9290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5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025" y="0"/>
            <a:ext cx="9290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5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5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73025" y="0"/>
            <a:ext cx="929005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73025" y="0"/>
            <a:ext cx="929005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://slide7.x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://slide7.x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://slide7.x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71" descr="th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53000"/>
            <a:ext cx="2362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71" descr="xmascandl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3262" y="3048000"/>
            <a:ext cx="28194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1" descr="Book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600" y="914400"/>
            <a:ext cx="2133600" cy="91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63" name="Google Shape;363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1400" y="6078537"/>
            <a:ext cx="8102600" cy="77946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71"/>
          <p:cNvSpPr/>
          <p:nvPr/>
        </p:nvSpPr>
        <p:spPr>
          <a:xfrm>
            <a:off x="3879850" y="53340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71"/>
          <p:cNvSpPr/>
          <p:nvPr/>
        </p:nvSpPr>
        <p:spPr>
          <a:xfrm>
            <a:off x="5495925" y="54864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71"/>
          <p:cNvSpPr/>
          <p:nvPr/>
        </p:nvSpPr>
        <p:spPr>
          <a:xfrm>
            <a:off x="2057400" y="54864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71"/>
          <p:cNvSpPr/>
          <p:nvPr/>
        </p:nvSpPr>
        <p:spPr>
          <a:xfrm>
            <a:off x="6791325" y="54864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1"/>
          <p:cNvSpPr/>
          <p:nvPr/>
        </p:nvSpPr>
        <p:spPr>
          <a:xfrm>
            <a:off x="7629525" y="54864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1"/>
          <p:cNvSpPr/>
          <p:nvPr/>
        </p:nvSpPr>
        <p:spPr>
          <a:xfrm>
            <a:off x="4032250" y="46482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1"/>
          <p:cNvSpPr/>
          <p:nvPr/>
        </p:nvSpPr>
        <p:spPr>
          <a:xfrm>
            <a:off x="4032250" y="41148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1"/>
          <p:cNvSpPr/>
          <p:nvPr/>
        </p:nvSpPr>
        <p:spPr>
          <a:xfrm>
            <a:off x="3221037" y="53340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1"/>
          <p:cNvSpPr/>
          <p:nvPr/>
        </p:nvSpPr>
        <p:spPr>
          <a:xfrm>
            <a:off x="2286000" y="48768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1"/>
          <p:cNvSpPr/>
          <p:nvPr/>
        </p:nvSpPr>
        <p:spPr>
          <a:xfrm>
            <a:off x="8631237" y="41148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71"/>
          <p:cNvSpPr/>
          <p:nvPr/>
        </p:nvSpPr>
        <p:spPr>
          <a:xfrm>
            <a:off x="6497637" y="53340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1"/>
          <p:cNvSpPr/>
          <p:nvPr/>
        </p:nvSpPr>
        <p:spPr>
          <a:xfrm>
            <a:off x="8174037" y="53340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1"/>
          <p:cNvSpPr/>
          <p:nvPr/>
        </p:nvSpPr>
        <p:spPr>
          <a:xfrm>
            <a:off x="7924800" y="41148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71"/>
          <p:cNvSpPr/>
          <p:nvPr/>
        </p:nvSpPr>
        <p:spPr>
          <a:xfrm>
            <a:off x="2514600" y="47244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71"/>
          <p:cNvSpPr/>
          <p:nvPr/>
        </p:nvSpPr>
        <p:spPr>
          <a:xfrm>
            <a:off x="2971800" y="32004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71"/>
          <p:cNvSpPr/>
          <p:nvPr/>
        </p:nvSpPr>
        <p:spPr>
          <a:xfrm>
            <a:off x="6705600" y="28194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71"/>
          <p:cNvSpPr/>
          <p:nvPr/>
        </p:nvSpPr>
        <p:spPr>
          <a:xfrm>
            <a:off x="7162800" y="12954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1"/>
          <p:cNvSpPr/>
          <p:nvPr/>
        </p:nvSpPr>
        <p:spPr>
          <a:xfrm>
            <a:off x="7077075" y="1905000"/>
            <a:ext cx="61912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1"/>
          <p:cNvSpPr/>
          <p:nvPr/>
        </p:nvSpPr>
        <p:spPr>
          <a:xfrm>
            <a:off x="685800" y="12954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1"/>
          <p:cNvSpPr/>
          <p:nvPr/>
        </p:nvSpPr>
        <p:spPr>
          <a:xfrm>
            <a:off x="685800" y="19050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71"/>
          <p:cNvSpPr/>
          <p:nvPr/>
        </p:nvSpPr>
        <p:spPr>
          <a:xfrm>
            <a:off x="1371600" y="12192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71"/>
          <p:cNvSpPr/>
          <p:nvPr/>
        </p:nvSpPr>
        <p:spPr>
          <a:xfrm>
            <a:off x="1371600" y="18288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71"/>
          <p:cNvSpPr/>
          <p:nvPr/>
        </p:nvSpPr>
        <p:spPr>
          <a:xfrm>
            <a:off x="7848600" y="1295400"/>
            <a:ext cx="447675" cy="53975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71"/>
          <p:cNvSpPr/>
          <p:nvPr/>
        </p:nvSpPr>
        <p:spPr>
          <a:xfrm>
            <a:off x="8305800" y="30480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71"/>
          <p:cNvSpPr/>
          <p:nvPr/>
        </p:nvSpPr>
        <p:spPr>
          <a:xfrm>
            <a:off x="8458200" y="26670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71"/>
          <p:cNvSpPr/>
          <p:nvPr/>
        </p:nvSpPr>
        <p:spPr>
          <a:xfrm>
            <a:off x="8132762" y="16002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71"/>
          <p:cNvSpPr/>
          <p:nvPr/>
        </p:nvSpPr>
        <p:spPr>
          <a:xfrm>
            <a:off x="533400" y="36576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1"/>
          <p:cNvSpPr/>
          <p:nvPr/>
        </p:nvSpPr>
        <p:spPr>
          <a:xfrm>
            <a:off x="1219200" y="27432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71"/>
          <p:cNvSpPr/>
          <p:nvPr/>
        </p:nvSpPr>
        <p:spPr>
          <a:xfrm>
            <a:off x="1066800" y="47244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71"/>
          <p:cNvSpPr/>
          <p:nvPr/>
        </p:nvSpPr>
        <p:spPr>
          <a:xfrm>
            <a:off x="0" y="2590800"/>
            <a:ext cx="207962" cy="685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rgbClr val="1907F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71"/>
          <p:cNvSpPr/>
          <p:nvPr/>
        </p:nvSpPr>
        <p:spPr>
          <a:xfrm>
            <a:off x="1066800" y="1600200"/>
            <a:ext cx="7620000" cy="1676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Teacher : Nguyen Thi Thanh Loan </a:t>
            </a:r>
          </a:p>
        </p:txBody>
      </p:sp>
      <p:sp>
        <p:nvSpPr>
          <p:cNvPr id="396" name="Google Shape;396;p71"/>
          <p:cNvSpPr/>
          <p:nvPr/>
        </p:nvSpPr>
        <p:spPr>
          <a:xfrm>
            <a:off x="104775" y="4430712"/>
            <a:ext cx="8763000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00009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Impact"/>
              </a:rPr>
              <a:t>WELCOME TO  CLASS  5 A3 ! </a:t>
            </a:r>
          </a:p>
        </p:txBody>
      </p:sp>
      <p:pic>
        <p:nvPicPr>
          <p:cNvPr id="397" name="Google Shape;397;p71" descr="xmascandl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2667000"/>
            <a:ext cx="28194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71" descr="th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5181600"/>
            <a:ext cx="23622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80"/>
          <p:cNvGrpSpPr/>
          <p:nvPr/>
        </p:nvGrpSpPr>
        <p:grpSpPr>
          <a:xfrm>
            <a:off x="4368800" y="1216025"/>
            <a:ext cx="3783012" cy="3778250"/>
            <a:chOff x="5425622" y="292790"/>
            <a:chExt cx="5834378" cy="5828280"/>
          </a:xfrm>
        </p:grpSpPr>
        <p:pic>
          <p:nvPicPr>
            <p:cNvPr id="470" name="Google Shape;470;p8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Google Shape;471;p80"/>
            <p:cNvSpPr txBox="1"/>
            <p:nvPr/>
          </p:nvSpPr>
          <p:spPr>
            <a:xfrm rot="-6660000">
              <a:off x="6674684" y="1251479"/>
              <a:ext cx="2025648" cy="712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ahoma"/>
                <a:buNone/>
              </a:pPr>
              <a:r>
                <a:rPr lang="en-US" sz="2400" b="1" i="0" u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30</a:t>
              </a:r>
              <a:endParaRPr/>
            </a:p>
          </p:txBody>
        </p:sp>
        <p:sp>
          <p:nvSpPr>
            <p:cNvPr id="472" name="Google Shape;472;p80"/>
            <p:cNvSpPr txBox="1"/>
            <p:nvPr/>
          </p:nvSpPr>
          <p:spPr>
            <a:xfrm rot="-9420000">
              <a:off x="5742638" y="2167066"/>
              <a:ext cx="2025648" cy="712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ahoma"/>
                <a:buNone/>
              </a:pPr>
              <a:r>
                <a:rPr lang="en-US" sz="2400" b="1" i="0" u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 - 40</a:t>
              </a:r>
              <a:endParaRPr/>
            </a:p>
          </p:txBody>
        </p:sp>
        <p:sp>
          <p:nvSpPr>
            <p:cNvPr id="473" name="Google Shape;473;p80"/>
            <p:cNvSpPr txBox="1"/>
            <p:nvPr/>
          </p:nvSpPr>
          <p:spPr>
            <a:xfrm rot="-4020000">
              <a:off x="8020994" y="1248554"/>
              <a:ext cx="2025648" cy="712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ahoma"/>
                <a:buNone/>
              </a:pPr>
              <a:r>
                <a:rPr lang="en-US" sz="2400" b="1" i="0" u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- 20</a:t>
              </a:r>
              <a:endParaRPr/>
            </a:p>
          </p:txBody>
        </p:sp>
        <p:sp>
          <p:nvSpPr>
            <p:cNvPr id="474" name="Google Shape;474;p80"/>
            <p:cNvSpPr txBox="1"/>
            <p:nvPr/>
          </p:nvSpPr>
          <p:spPr>
            <a:xfrm rot="-1500000">
              <a:off x="8917980" y="2171669"/>
              <a:ext cx="2025648" cy="712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ahoma"/>
                <a:buNone/>
              </a:pPr>
              <a:r>
                <a:rPr lang="en-US" sz="2400" b="1" i="0" u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10</a:t>
              </a:r>
              <a:endParaRPr/>
            </a:p>
          </p:txBody>
        </p:sp>
        <p:sp>
          <p:nvSpPr>
            <p:cNvPr id="475" name="Google Shape;475;p80"/>
            <p:cNvSpPr txBox="1"/>
            <p:nvPr/>
          </p:nvSpPr>
          <p:spPr>
            <a:xfrm rot="9480000">
              <a:off x="5697322" y="3506858"/>
              <a:ext cx="2025648" cy="712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ahoma"/>
                <a:buNone/>
              </a:pPr>
              <a:r>
                <a:rPr lang="en-US" sz="2400" b="1" i="0" u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50</a:t>
              </a:r>
              <a:endParaRPr/>
            </a:p>
          </p:txBody>
        </p:sp>
        <p:sp>
          <p:nvSpPr>
            <p:cNvPr id="476" name="Google Shape;476;p80"/>
            <p:cNvSpPr txBox="1"/>
            <p:nvPr/>
          </p:nvSpPr>
          <p:spPr>
            <a:xfrm rot="6660000">
              <a:off x="6660976" y="4475190"/>
              <a:ext cx="2025648" cy="712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ahoma"/>
                <a:buNone/>
              </a:pPr>
              <a:r>
                <a:rPr lang="en-US" sz="2400" b="1" i="0" u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60</a:t>
              </a:r>
              <a:endParaRPr/>
            </a:p>
          </p:txBody>
        </p:sp>
        <p:sp>
          <p:nvSpPr>
            <p:cNvPr id="477" name="Google Shape;477;p80"/>
            <p:cNvSpPr txBox="1"/>
            <p:nvPr/>
          </p:nvSpPr>
          <p:spPr>
            <a:xfrm rot="3780000">
              <a:off x="8019634" y="4482429"/>
              <a:ext cx="2025648" cy="712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ahoma"/>
                <a:buNone/>
              </a:pPr>
              <a:r>
                <a:rPr lang="en-US" sz="2400" b="1" i="0" u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70</a:t>
              </a:r>
              <a:endParaRPr/>
            </a:p>
          </p:txBody>
        </p:sp>
        <p:sp>
          <p:nvSpPr>
            <p:cNvPr id="478" name="Google Shape;478;p80"/>
            <p:cNvSpPr txBox="1"/>
            <p:nvPr/>
          </p:nvSpPr>
          <p:spPr>
            <a:xfrm rot="1320000">
              <a:off x="8940448" y="3538367"/>
              <a:ext cx="2025648" cy="712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ahoma"/>
                <a:buNone/>
              </a:pPr>
              <a:r>
                <a:rPr lang="en-US" sz="2400" b="1" i="0" u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80</a:t>
              </a:r>
              <a:endParaRPr/>
            </a:p>
          </p:txBody>
        </p:sp>
      </p:grpSp>
      <p:sp>
        <p:nvSpPr>
          <p:cNvPr id="479" name="Google Shape;479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80"/>
          <p:cNvSpPr/>
          <p:nvPr/>
        </p:nvSpPr>
        <p:spPr>
          <a:xfrm>
            <a:off x="6965950" y="5265737"/>
            <a:ext cx="2027237" cy="636587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None/>
            </a:pPr>
            <a:r>
              <a:rPr lang="en-US" sz="1800" b="1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QUAY</a:t>
            </a:r>
            <a:endParaRPr/>
          </a:p>
        </p:txBody>
      </p:sp>
      <p:sp>
        <p:nvSpPr>
          <p:cNvPr id="481" name="Google Shape;481;p80"/>
          <p:cNvSpPr/>
          <p:nvPr/>
        </p:nvSpPr>
        <p:spPr>
          <a:xfrm>
            <a:off x="642937" y="2497137"/>
            <a:ext cx="1003300" cy="10033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Tahoma"/>
              <a:buNone/>
            </a:pPr>
            <a:r>
              <a:rPr lang="en-US" sz="33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482" name="Google Shape;482;p80"/>
          <p:cNvSpPr/>
          <p:nvPr/>
        </p:nvSpPr>
        <p:spPr>
          <a:xfrm>
            <a:off x="1766887" y="2497137"/>
            <a:ext cx="1003300" cy="10033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Tahoma"/>
              <a:buNone/>
            </a:pPr>
            <a:r>
              <a:rPr lang="en-US" sz="33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483" name="Google Shape;483;p80"/>
          <p:cNvSpPr/>
          <p:nvPr/>
        </p:nvSpPr>
        <p:spPr>
          <a:xfrm>
            <a:off x="612775" y="3656012"/>
            <a:ext cx="1003300" cy="10033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Tahoma"/>
              <a:buNone/>
            </a:pPr>
            <a:r>
              <a:rPr lang="en-US" sz="33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484" name="Google Shape;484;p80"/>
          <p:cNvSpPr/>
          <p:nvPr/>
        </p:nvSpPr>
        <p:spPr>
          <a:xfrm>
            <a:off x="1852612" y="3660775"/>
            <a:ext cx="1003300" cy="10033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Tahoma"/>
              <a:buNone/>
            </a:pPr>
            <a:r>
              <a:rPr lang="en-US" sz="33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485" name="Google Shape;485;p80"/>
          <p:cNvSpPr/>
          <p:nvPr/>
        </p:nvSpPr>
        <p:spPr>
          <a:xfrm>
            <a:off x="305827" y="928583"/>
            <a:ext cx="3833422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ahoma"/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VÒNG QUAY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ahoma"/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MAY MẮN</a:t>
            </a:r>
            <a:endParaRPr/>
          </a:p>
        </p:txBody>
      </p:sp>
      <p:pic>
        <p:nvPicPr>
          <p:cNvPr id="486" name="Google Shape;486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925" y="1490662"/>
            <a:ext cx="371475" cy="32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2487" y="1762125"/>
            <a:ext cx="371475" cy="32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9350" y="1366837"/>
            <a:ext cx="371475" cy="32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4375" y="1216025"/>
            <a:ext cx="534987" cy="89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4050" y="2655887"/>
            <a:ext cx="1016000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8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85037" y="-5207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80"/>
          <p:cNvSpPr/>
          <p:nvPr/>
        </p:nvSpPr>
        <p:spPr>
          <a:xfrm rot="-5400000">
            <a:off x="8130381" y="2605881"/>
            <a:ext cx="454025" cy="9890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0"/>
          <p:cNvSpPr/>
          <p:nvPr/>
        </p:nvSpPr>
        <p:spPr>
          <a:xfrm rot="5400000">
            <a:off x="8513762" y="2797175"/>
            <a:ext cx="587375" cy="587375"/>
          </a:xfrm>
          <a:custGeom>
            <a:avLst/>
            <a:gdLst/>
            <a:ahLst/>
            <a:cxnLst/>
            <a:rect l="l" t="t" r="r" b="b"/>
            <a:pathLst>
              <a:path w="587375" h="587375" extrusionOk="0">
                <a:moveTo>
                  <a:pt x="293688" y="146844"/>
                </a:moveTo>
                <a:cubicBezTo>
                  <a:pt x="416057" y="-195792"/>
                  <a:pt x="893299" y="146844"/>
                  <a:pt x="293688" y="587375"/>
                </a:cubicBezTo>
                <a:cubicBezTo>
                  <a:pt x="-305924" y="146844"/>
                  <a:pt x="171318" y="-195792"/>
                  <a:pt x="293688" y="146844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80"/>
          <p:cNvSpPr/>
          <p:nvPr/>
        </p:nvSpPr>
        <p:spPr>
          <a:xfrm>
            <a:off x="1295400" y="3143250"/>
            <a:ext cx="152400" cy="1841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80"/>
          <p:cNvSpPr/>
          <p:nvPr/>
        </p:nvSpPr>
        <p:spPr>
          <a:xfrm>
            <a:off x="2493962" y="3140075"/>
            <a:ext cx="173037" cy="2270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80"/>
          <p:cNvSpPr/>
          <p:nvPr/>
        </p:nvSpPr>
        <p:spPr>
          <a:xfrm>
            <a:off x="1144587" y="4429125"/>
            <a:ext cx="184150" cy="1317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0"/>
          <p:cNvSpPr/>
          <p:nvPr/>
        </p:nvSpPr>
        <p:spPr>
          <a:xfrm>
            <a:off x="2493962" y="4381500"/>
            <a:ext cx="276225" cy="114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80"/>
          <p:cNvSpPr/>
          <p:nvPr/>
        </p:nvSpPr>
        <p:spPr>
          <a:xfrm>
            <a:off x="7999412" y="6553200"/>
            <a:ext cx="334962" cy="228600"/>
          </a:xfrm>
          <a:prstGeom prst="rightArrow">
            <a:avLst>
              <a:gd name="adj1" fmla="val 14229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825" y="3684587"/>
            <a:ext cx="814387" cy="88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2662" y="4243387"/>
            <a:ext cx="609600" cy="66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0812" y="4705350"/>
            <a:ext cx="390525" cy="42386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81"/>
          <p:cNvSpPr/>
          <p:nvPr/>
        </p:nvSpPr>
        <p:spPr>
          <a:xfrm>
            <a:off x="623887" y="1006475"/>
            <a:ext cx="7896225" cy="1204912"/>
          </a:xfrm>
          <a:custGeom>
            <a:avLst/>
            <a:gdLst/>
            <a:ahLst/>
            <a:cxnLst/>
            <a:rect l="l" t="t" r="r" b="b"/>
            <a:pathLst>
              <a:path w="7896225" h="1204913" extrusionOk="0">
                <a:moveTo>
                  <a:pt x="0" y="0"/>
                </a:moveTo>
                <a:lnTo>
                  <a:pt x="7695402" y="0"/>
                </a:lnTo>
                <a:lnTo>
                  <a:pt x="7896225" y="200823"/>
                </a:lnTo>
                <a:lnTo>
                  <a:pt x="7896225" y="1204913"/>
                </a:lnTo>
                <a:lnTo>
                  <a:pt x="7896225" y="1204913"/>
                </a:lnTo>
                <a:lnTo>
                  <a:pt x="200823" y="1204913"/>
                </a:lnTo>
                <a:lnTo>
                  <a:pt x="0" y="100409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1: How may lessons does Nam have today?</a:t>
            </a:r>
            <a:endParaRPr/>
          </a:p>
        </p:txBody>
      </p:sp>
      <p:sp>
        <p:nvSpPr>
          <p:cNvPr id="526" name="Google Shape;526;p81"/>
          <p:cNvSpPr txBox="1"/>
          <p:nvPr/>
        </p:nvSpPr>
        <p:spPr>
          <a:xfrm>
            <a:off x="833437" y="2319337"/>
            <a:ext cx="3679825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has five lessons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27" name="Google Shape;527;p81"/>
          <p:cNvSpPr/>
          <p:nvPr/>
        </p:nvSpPr>
        <p:spPr>
          <a:xfrm>
            <a:off x="-512762" y="4533900"/>
            <a:ext cx="425450" cy="261937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81"/>
          <p:cNvSpPr/>
          <p:nvPr/>
        </p:nvSpPr>
        <p:spPr>
          <a:xfrm>
            <a:off x="10225087" y="4384675"/>
            <a:ext cx="668337" cy="411162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81"/>
          <p:cNvSpPr txBox="1"/>
          <p:nvPr/>
        </p:nvSpPr>
        <p:spPr>
          <a:xfrm>
            <a:off x="4597400" y="2322512"/>
            <a:ext cx="3681412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has four lessons</a:t>
            </a:r>
            <a:endParaRPr/>
          </a:p>
        </p:txBody>
      </p:sp>
      <p:sp>
        <p:nvSpPr>
          <p:cNvPr id="530" name="Google Shape;530;p81"/>
          <p:cNvSpPr txBox="1"/>
          <p:nvPr/>
        </p:nvSpPr>
        <p:spPr>
          <a:xfrm>
            <a:off x="833437" y="2986087"/>
            <a:ext cx="3679825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has six lessons</a:t>
            </a:r>
            <a:endParaRPr/>
          </a:p>
        </p:txBody>
      </p:sp>
      <p:sp>
        <p:nvSpPr>
          <p:cNvPr id="531" name="Google Shape;531;p81"/>
          <p:cNvSpPr txBox="1"/>
          <p:nvPr/>
        </p:nvSpPr>
        <p:spPr>
          <a:xfrm>
            <a:off x="4597400" y="2989262"/>
            <a:ext cx="3681412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has three lessons</a:t>
            </a:r>
            <a:endParaRPr/>
          </a:p>
        </p:txBody>
      </p:sp>
      <p:pic>
        <p:nvPicPr>
          <p:cNvPr id="532" name="Google Shape;532;p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8425" y="2338387"/>
            <a:ext cx="604837" cy="53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1"/>
          <p:cNvPicPr preferRelativeResize="0"/>
          <p:nvPr/>
        </p:nvPicPr>
        <p:blipFill rotWithShape="1">
          <a:blip r:embed="rId7">
            <a:alphaModFix/>
          </a:blip>
          <a:srcRect r="3472"/>
          <a:stretch/>
        </p:blipFill>
        <p:spPr>
          <a:xfrm>
            <a:off x="3909362" y="3011162"/>
            <a:ext cx="603402" cy="52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3975" y="3019425"/>
            <a:ext cx="604837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3975" y="2376487"/>
            <a:ext cx="604837" cy="48418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81"/>
          <p:cNvSpPr/>
          <p:nvPr/>
        </p:nvSpPr>
        <p:spPr>
          <a:xfrm>
            <a:off x="3500437" y="4384675"/>
            <a:ext cx="1770062" cy="828675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QUAY VỀ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25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825" y="3684587"/>
            <a:ext cx="814387" cy="88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2662" y="4243387"/>
            <a:ext cx="609600" cy="66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0812" y="4705350"/>
            <a:ext cx="390525" cy="42386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82"/>
          <p:cNvSpPr/>
          <p:nvPr/>
        </p:nvSpPr>
        <p:spPr>
          <a:xfrm>
            <a:off x="649287" y="838200"/>
            <a:ext cx="7896225" cy="1204912"/>
          </a:xfrm>
          <a:custGeom>
            <a:avLst/>
            <a:gdLst/>
            <a:ahLst/>
            <a:cxnLst/>
            <a:rect l="l" t="t" r="r" b="b"/>
            <a:pathLst>
              <a:path w="7896225" h="1204913" extrusionOk="0">
                <a:moveTo>
                  <a:pt x="0" y="0"/>
                </a:moveTo>
                <a:lnTo>
                  <a:pt x="7695402" y="0"/>
                </a:lnTo>
                <a:lnTo>
                  <a:pt x="7896225" y="200823"/>
                </a:lnTo>
                <a:lnTo>
                  <a:pt x="7896225" y="1204913"/>
                </a:lnTo>
                <a:lnTo>
                  <a:pt x="7896225" y="1204913"/>
                </a:lnTo>
                <a:lnTo>
                  <a:pt x="200823" y="1204913"/>
                </a:lnTo>
                <a:lnTo>
                  <a:pt x="0" y="100409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2: How often does Mai have English ?</a:t>
            </a:r>
            <a:endParaRPr/>
          </a:p>
        </p:txBody>
      </p:sp>
      <p:sp>
        <p:nvSpPr>
          <p:cNvPr id="545" name="Google Shape;545;p82"/>
          <p:cNvSpPr txBox="1"/>
          <p:nvPr/>
        </p:nvSpPr>
        <p:spPr>
          <a:xfrm>
            <a:off x="833437" y="2211387"/>
            <a:ext cx="3679825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UcPeriod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 has it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four times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week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46" name="Google Shape;546;p82"/>
          <p:cNvSpPr/>
          <p:nvPr/>
        </p:nvSpPr>
        <p:spPr>
          <a:xfrm>
            <a:off x="-512762" y="4533900"/>
            <a:ext cx="425450" cy="261937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82"/>
          <p:cNvSpPr/>
          <p:nvPr/>
        </p:nvSpPr>
        <p:spPr>
          <a:xfrm>
            <a:off x="10225087" y="4384675"/>
            <a:ext cx="668337" cy="411162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82"/>
          <p:cNvSpPr txBox="1"/>
          <p:nvPr/>
        </p:nvSpPr>
        <p:spPr>
          <a:xfrm>
            <a:off x="4597400" y="2211387"/>
            <a:ext cx="3681412" cy="68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She has it three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times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week</a:t>
            </a:r>
            <a:endParaRPr/>
          </a:p>
        </p:txBody>
      </p:sp>
      <p:sp>
        <p:nvSpPr>
          <p:cNvPr id="549" name="Google Shape;549;p82"/>
          <p:cNvSpPr txBox="1"/>
          <p:nvPr/>
        </p:nvSpPr>
        <p:spPr>
          <a:xfrm>
            <a:off x="833437" y="2986087"/>
            <a:ext cx="3679825" cy="755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She has it twice a week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82"/>
          <p:cNvSpPr txBox="1"/>
          <p:nvPr/>
        </p:nvSpPr>
        <p:spPr>
          <a:xfrm>
            <a:off x="4597400" y="2989262"/>
            <a:ext cx="3681412" cy="752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She has it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everyday</a:t>
            </a:r>
            <a:endParaRPr/>
          </a:p>
        </p:txBody>
      </p:sp>
      <p:pic>
        <p:nvPicPr>
          <p:cNvPr id="551" name="Google Shape;551;p82"/>
          <p:cNvPicPr preferRelativeResize="0"/>
          <p:nvPr/>
        </p:nvPicPr>
        <p:blipFill rotWithShape="1">
          <a:blip r:embed="rId6">
            <a:alphaModFix/>
          </a:blip>
          <a:srcRect r="-5484"/>
          <a:stretch/>
        </p:blipFill>
        <p:spPr>
          <a:xfrm>
            <a:off x="3934109" y="2342794"/>
            <a:ext cx="663853" cy="53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82"/>
          <p:cNvPicPr preferRelativeResize="0"/>
          <p:nvPr/>
        </p:nvPicPr>
        <p:blipFill rotWithShape="1">
          <a:blip r:embed="rId7">
            <a:alphaModFix/>
          </a:blip>
          <a:srcRect r="3472"/>
          <a:stretch/>
        </p:blipFill>
        <p:spPr>
          <a:xfrm>
            <a:off x="3909362" y="3011162"/>
            <a:ext cx="603402" cy="52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8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3975" y="3019425"/>
            <a:ext cx="604837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8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05725" y="2424112"/>
            <a:ext cx="604837" cy="531812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2"/>
          <p:cNvSpPr/>
          <p:nvPr/>
        </p:nvSpPr>
        <p:spPr>
          <a:xfrm>
            <a:off x="3500437" y="4384675"/>
            <a:ext cx="1770062" cy="828675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QUAY VỀ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2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825" y="3684587"/>
            <a:ext cx="814387" cy="88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2662" y="4243387"/>
            <a:ext cx="609600" cy="66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0812" y="4705350"/>
            <a:ext cx="390525" cy="423862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3"/>
          <p:cNvSpPr/>
          <p:nvPr/>
        </p:nvSpPr>
        <p:spPr>
          <a:xfrm>
            <a:off x="623887" y="1006475"/>
            <a:ext cx="7896225" cy="1204912"/>
          </a:xfrm>
          <a:custGeom>
            <a:avLst/>
            <a:gdLst/>
            <a:ahLst/>
            <a:cxnLst/>
            <a:rect l="l" t="t" r="r" b="b"/>
            <a:pathLst>
              <a:path w="7896225" h="1204913" extrusionOk="0">
                <a:moveTo>
                  <a:pt x="0" y="0"/>
                </a:moveTo>
                <a:lnTo>
                  <a:pt x="7695402" y="0"/>
                </a:lnTo>
                <a:lnTo>
                  <a:pt x="7896225" y="200823"/>
                </a:lnTo>
                <a:lnTo>
                  <a:pt x="7896225" y="1204913"/>
                </a:lnTo>
                <a:lnTo>
                  <a:pt x="7896225" y="1204913"/>
                </a:lnTo>
                <a:lnTo>
                  <a:pt x="200823" y="1204913"/>
                </a:lnTo>
                <a:lnTo>
                  <a:pt x="0" y="100409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3: Is Akiko on holiday today ?</a:t>
            </a:r>
            <a:endParaRPr/>
          </a:p>
        </p:txBody>
      </p:sp>
      <p:sp>
        <p:nvSpPr>
          <p:cNvPr id="564" name="Google Shape;564;p83"/>
          <p:cNvSpPr txBox="1"/>
          <p:nvPr/>
        </p:nvSpPr>
        <p:spPr>
          <a:xfrm>
            <a:off x="833437" y="2319337"/>
            <a:ext cx="3679825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No, she isn’t </a:t>
            </a:r>
            <a:endParaRPr/>
          </a:p>
        </p:txBody>
      </p:sp>
      <p:sp>
        <p:nvSpPr>
          <p:cNvPr id="565" name="Google Shape;565;p83"/>
          <p:cNvSpPr/>
          <p:nvPr/>
        </p:nvSpPr>
        <p:spPr>
          <a:xfrm>
            <a:off x="-512762" y="4533900"/>
            <a:ext cx="425450" cy="261937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83"/>
          <p:cNvSpPr/>
          <p:nvPr/>
        </p:nvSpPr>
        <p:spPr>
          <a:xfrm>
            <a:off x="10225087" y="4384675"/>
            <a:ext cx="668337" cy="411162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83"/>
          <p:cNvSpPr txBox="1"/>
          <p:nvPr/>
        </p:nvSpPr>
        <p:spPr>
          <a:xfrm>
            <a:off x="4597400" y="2322512"/>
            <a:ext cx="3681412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B.Yes, she is</a:t>
            </a:r>
            <a:endParaRPr/>
          </a:p>
        </p:txBody>
      </p:sp>
      <p:sp>
        <p:nvSpPr>
          <p:cNvPr id="568" name="Google Shape;568;p83"/>
          <p:cNvSpPr txBox="1"/>
          <p:nvPr/>
        </p:nvSpPr>
        <p:spPr>
          <a:xfrm>
            <a:off x="833437" y="2986087"/>
            <a:ext cx="3679825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Yes, she isn’t</a:t>
            </a:r>
            <a:endParaRPr/>
          </a:p>
        </p:txBody>
      </p:sp>
      <p:sp>
        <p:nvSpPr>
          <p:cNvPr id="569" name="Google Shape;569;p83"/>
          <p:cNvSpPr txBox="1"/>
          <p:nvPr/>
        </p:nvSpPr>
        <p:spPr>
          <a:xfrm>
            <a:off x="4597400" y="2989262"/>
            <a:ext cx="3681412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No, she is</a:t>
            </a:r>
            <a:endParaRPr/>
          </a:p>
        </p:txBody>
      </p:sp>
      <p:pic>
        <p:nvPicPr>
          <p:cNvPr id="570" name="Google Shape;570;p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8425" y="2338387"/>
            <a:ext cx="604837" cy="53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83"/>
          <p:cNvPicPr preferRelativeResize="0"/>
          <p:nvPr/>
        </p:nvPicPr>
        <p:blipFill rotWithShape="1">
          <a:blip r:embed="rId7">
            <a:alphaModFix/>
          </a:blip>
          <a:srcRect r="3472"/>
          <a:stretch/>
        </p:blipFill>
        <p:spPr>
          <a:xfrm>
            <a:off x="3909362" y="3011162"/>
            <a:ext cx="603402" cy="52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3975" y="3019425"/>
            <a:ext cx="604837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3975" y="2376487"/>
            <a:ext cx="604837" cy="484187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3"/>
          <p:cNvSpPr/>
          <p:nvPr/>
        </p:nvSpPr>
        <p:spPr>
          <a:xfrm>
            <a:off x="3500437" y="4384675"/>
            <a:ext cx="1770062" cy="828675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QUAY</a:t>
            </a:r>
            <a:r>
              <a:rPr lang="en-US" sz="18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VỀ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2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825" y="3684587"/>
            <a:ext cx="814387" cy="88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2662" y="4243387"/>
            <a:ext cx="609600" cy="66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0812" y="4705350"/>
            <a:ext cx="390525" cy="423862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84"/>
          <p:cNvSpPr/>
          <p:nvPr/>
        </p:nvSpPr>
        <p:spPr>
          <a:xfrm>
            <a:off x="623887" y="1006475"/>
            <a:ext cx="7896225" cy="1204912"/>
          </a:xfrm>
          <a:custGeom>
            <a:avLst/>
            <a:gdLst/>
            <a:ahLst/>
            <a:cxnLst/>
            <a:rect l="l" t="t" r="r" b="b"/>
            <a:pathLst>
              <a:path w="7896225" h="1204913" extrusionOk="0">
                <a:moveTo>
                  <a:pt x="0" y="0"/>
                </a:moveTo>
                <a:lnTo>
                  <a:pt x="7695402" y="0"/>
                </a:lnTo>
                <a:lnTo>
                  <a:pt x="7896225" y="200823"/>
                </a:lnTo>
                <a:lnTo>
                  <a:pt x="7896225" y="1204913"/>
                </a:lnTo>
                <a:lnTo>
                  <a:pt x="7896225" y="1204913"/>
                </a:lnTo>
                <a:lnTo>
                  <a:pt x="200823" y="1204913"/>
                </a:lnTo>
                <a:lnTo>
                  <a:pt x="0" y="100409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4: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How often does Quan have Maths?</a:t>
            </a:r>
            <a:endParaRPr/>
          </a:p>
        </p:txBody>
      </p:sp>
      <p:sp>
        <p:nvSpPr>
          <p:cNvPr id="583" name="Google Shape;583;p84"/>
          <p:cNvSpPr txBox="1"/>
          <p:nvPr/>
        </p:nvSpPr>
        <p:spPr>
          <a:xfrm>
            <a:off x="833437" y="2319337"/>
            <a:ext cx="3679825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every school day</a:t>
            </a:r>
            <a:endParaRPr/>
          </a:p>
        </p:txBody>
      </p:sp>
      <p:sp>
        <p:nvSpPr>
          <p:cNvPr id="584" name="Google Shape;584;p84"/>
          <p:cNvSpPr/>
          <p:nvPr/>
        </p:nvSpPr>
        <p:spPr>
          <a:xfrm>
            <a:off x="-512762" y="4533900"/>
            <a:ext cx="425450" cy="261937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4"/>
          <p:cNvSpPr/>
          <p:nvPr/>
        </p:nvSpPr>
        <p:spPr>
          <a:xfrm>
            <a:off x="10225087" y="4384675"/>
            <a:ext cx="668337" cy="411162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84"/>
          <p:cNvSpPr txBox="1"/>
          <p:nvPr/>
        </p:nvSpPr>
        <p:spPr>
          <a:xfrm>
            <a:off x="4597400" y="2322512"/>
            <a:ext cx="3681412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four times a week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87" name="Google Shape;587;p84"/>
          <p:cNvSpPr txBox="1"/>
          <p:nvPr/>
        </p:nvSpPr>
        <p:spPr>
          <a:xfrm>
            <a:off x="833437" y="2986087"/>
            <a:ext cx="3679825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a week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88" name="Google Shape;588;p84"/>
          <p:cNvSpPr txBox="1"/>
          <p:nvPr/>
        </p:nvSpPr>
        <p:spPr>
          <a:xfrm>
            <a:off x="4597400" y="2989262"/>
            <a:ext cx="3681412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Three times a week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589" name="Google Shape;589;p84"/>
          <p:cNvPicPr preferRelativeResize="0"/>
          <p:nvPr/>
        </p:nvPicPr>
        <p:blipFill rotWithShape="1">
          <a:blip r:embed="rId6">
            <a:alphaModFix/>
          </a:blip>
          <a:srcRect r="-5484"/>
          <a:stretch/>
        </p:blipFill>
        <p:spPr>
          <a:xfrm>
            <a:off x="3848911" y="2338366"/>
            <a:ext cx="663853" cy="53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84"/>
          <p:cNvPicPr preferRelativeResize="0"/>
          <p:nvPr/>
        </p:nvPicPr>
        <p:blipFill rotWithShape="1">
          <a:blip r:embed="rId7">
            <a:alphaModFix/>
          </a:blip>
          <a:srcRect r="3472"/>
          <a:stretch/>
        </p:blipFill>
        <p:spPr>
          <a:xfrm>
            <a:off x="3909362" y="3011162"/>
            <a:ext cx="603402" cy="52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3975" y="3019425"/>
            <a:ext cx="604837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3975" y="2352675"/>
            <a:ext cx="604837" cy="531812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84"/>
          <p:cNvSpPr/>
          <p:nvPr/>
        </p:nvSpPr>
        <p:spPr>
          <a:xfrm>
            <a:off x="3500437" y="4384675"/>
            <a:ext cx="1770062" cy="828675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QUAY 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VỀ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25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363662"/>
            <a:ext cx="7104062" cy="3941762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85"/>
          <p:cNvSpPr txBox="1"/>
          <p:nvPr/>
        </p:nvSpPr>
        <p:spPr>
          <a:xfrm>
            <a:off x="762000" y="808037"/>
            <a:ext cx="28432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Write about you</a:t>
            </a:r>
            <a:endParaRPr/>
          </a:p>
        </p:txBody>
      </p:sp>
      <p:sp>
        <p:nvSpPr>
          <p:cNvPr id="600" name="Google Shape;600;p85"/>
          <p:cNvSpPr txBox="1"/>
          <p:nvPr/>
        </p:nvSpPr>
        <p:spPr>
          <a:xfrm>
            <a:off x="1484312" y="1911350"/>
            <a:ext cx="5321300" cy="222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have ________________________.</a:t>
            </a:r>
            <a:endParaRPr/>
          </a:p>
        </p:txBody>
      </p:sp>
      <p:sp>
        <p:nvSpPr>
          <p:cNvPr id="601" name="Google Shape;601;p85"/>
          <p:cNvSpPr txBox="1"/>
          <p:nvPr/>
        </p:nvSpPr>
        <p:spPr>
          <a:xfrm>
            <a:off x="1384300" y="2514600"/>
            <a:ext cx="6616700" cy="496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My favourite lesson is/ It’s____________.</a:t>
            </a:r>
            <a:endParaRPr/>
          </a:p>
        </p:txBody>
      </p:sp>
      <p:sp>
        <p:nvSpPr>
          <p:cNvPr id="602" name="Google Shape;602;p85"/>
          <p:cNvSpPr txBox="1"/>
          <p:nvPr/>
        </p:nvSpPr>
        <p:spPr>
          <a:xfrm>
            <a:off x="1384300" y="3392487"/>
            <a:ext cx="5321300" cy="344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have it ______________________.</a:t>
            </a:r>
            <a:endParaRPr/>
          </a:p>
        </p:txBody>
      </p:sp>
      <p:sp>
        <p:nvSpPr>
          <p:cNvPr id="603" name="Google Shape;603;p85"/>
          <p:cNvSpPr txBox="1"/>
          <p:nvPr/>
        </p:nvSpPr>
        <p:spPr>
          <a:xfrm>
            <a:off x="1373187" y="4117975"/>
            <a:ext cx="5432425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have it ______________________.</a:t>
            </a:r>
            <a:endParaRPr/>
          </a:p>
        </p:txBody>
      </p:sp>
      <p:sp>
        <p:nvSpPr>
          <p:cNvPr id="604" name="Google Shape;604;p85"/>
          <p:cNvSpPr txBox="1"/>
          <p:nvPr/>
        </p:nvSpPr>
        <p:spPr>
          <a:xfrm>
            <a:off x="1428750" y="4897437"/>
            <a:ext cx="5321300" cy="4079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Yes, I do/ No, I don’t. Beacause ____.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363662"/>
            <a:ext cx="7104062" cy="3941762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86"/>
          <p:cNvSpPr txBox="1"/>
          <p:nvPr/>
        </p:nvSpPr>
        <p:spPr>
          <a:xfrm>
            <a:off x="762000" y="808037"/>
            <a:ext cx="28432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Write about you</a:t>
            </a:r>
            <a:endParaRPr/>
          </a:p>
        </p:txBody>
      </p:sp>
      <p:sp>
        <p:nvSpPr>
          <p:cNvPr id="611" name="Google Shape;611;p86"/>
          <p:cNvSpPr txBox="1"/>
          <p:nvPr/>
        </p:nvSpPr>
        <p:spPr>
          <a:xfrm>
            <a:off x="1484312" y="1787525"/>
            <a:ext cx="6211887" cy="346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have three: Maths, IT and English.</a:t>
            </a:r>
            <a:endParaRPr/>
          </a:p>
        </p:txBody>
      </p:sp>
      <p:sp>
        <p:nvSpPr>
          <p:cNvPr id="612" name="Google Shape;612;p86"/>
          <p:cNvSpPr txBox="1"/>
          <p:nvPr/>
        </p:nvSpPr>
        <p:spPr>
          <a:xfrm>
            <a:off x="1384300" y="2514600"/>
            <a:ext cx="6311900" cy="496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My favourite lesson is English/ It’s English.</a:t>
            </a:r>
            <a:endParaRPr/>
          </a:p>
        </p:txBody>
      </p:sp>
      <p:sp>
        <p:nvSpPr>
          <p:cNvPr id="613" name="Google Shape;613;p86"/>
          <p:cNvSpPr txBox="1"/>
          <p:nvPr/>
        </p:nvSpPr>
        <p:spPr>
          <a:xfrm>
            <a:off x="1384300" y="3392487"/>
            <a:ext cx="5321300" cy="344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have it every school day.</a:t>
            </a:r>
            <a:endParaRPr/>
          </a:p>
        </p:txBody>
      </p:sp>
      <p:sp>
        <p:nvSpPr>
          <p:cNvPr id="614" name="Google Shape;614;p86"/>
          <p:cNvSpPr txBox="1"/>
          <p:nvPr/>
        </p:nvSpPr>
        <p:spPr>
          <a:xfrm>
            <a:off x="1373187" y="4117975"/>
            <a:ext cx="5432425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have it three times a week.</a:t>
            </a:r>
            <a:endParaRPr/>
          </a:p>
        </p:txBody>
      </p:sp>
      <p:sp>
        <p:nvSpPr>
          <p:cNvPr id="615" name="Google Shape;615;p86"/>
          <p:cNvSpPr txBox="1"/>
          <p:nvPr/>
        </p:nvSpPr>
        <p:spPr>
          <a:xfrm>
            <a:off x="1219200" y="4845050"/>
            <a:ext cx="7104062" cy="1350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-Yes, I do. Because I can sing English song.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Because it is intersting.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 No, I don’t. Because it’s very difficult.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7"/>
          <p:cNvSpPr txBox="1"/>
          <p:nvPr/>
        </p:nvSpPr>
        <p:spPr>
          <a:xfrm>
            <a:off x="415925" y="1139825"/>
            <a:ext cx="16398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 Let’s play</a:t>
            </a:r>
            <a:endParaRPr/>
          </a:p>
        </p:txBody>
      </p:sp>
      <p:pic>
        <p:nvPicPr>
          <p:cNvPr id="621" name="Google Shape;621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25" y="1768475"/>
            <a:ext cx="8007350" cy="33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9"/>
          <p:cNvSpPr txBox="1"/>
          <p:nvPr/>
        </p:nvSpPr>
        <p:spPr>
          <a:xfrm>
            <a:off x="762000" y="808037"/>
            <a:ext cx="8001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a paragraph about yourself based on activity 5 . </a:t>
            </a:r>
            <a:endParaRPr/>
          </a:p>
        </p:txBody>
      </p:sp>
      <p:sp>
        <p:nvSpPr>
          <p:cNvPr id="631" name="Google Shape;631;p89"/>
          <p:cNvSpPr txBox="1"/>
          <p:nvPr/>
        </p:nvSpPr>
        <p:spPr>
          <a:xfrm>
            <a:off x="1484312" y="1787525"/>
            <a:ext cx="6897687" cy="4308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My name is  ……………... I’m in Class …………. Today is Tuesday, I have five lessons: Maths, Vietnamese, Art, IT and English. My favourite lesson is English. I have it three times a week. I like English because I want to be English teacher.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you like English?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914400"/>
            <a:ext cx="86868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72"/>
          <p:cNvSpPr/>
          <p:nvPr/>
        </p:nvSpPr>
        <p:spPr>
          <a:xfrm>
            <a:off x="8610600" y="6553200"/>
            <a:ext cx="3048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825" y="3684587"/>
            <a:ext cx="814387" cy="88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2662" y="4243387"/>
            <a:ext cx="609600" cy="66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0812" y="4705350"/>
            <a:ext cx="390525" cy="423862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91"/>
          <p:cNvSpPr/>
          <p:nvPr/>
        </p:nvSpPr>
        <p:spPr>
          <a:xfrm>
            <a:off x="623887" y="1006475"/>
            <a:ext cx="7896225" cy="1204912"/>
          </a:xfrm>
          <a:custGeom>
            <a:avLst/>
            <a:gdLst/>
            <a:ahLst/>
            <a:cxnLst/>
            <a:rect l="l" t="t" r="r" b="b"/>
            <a:pathLst>
              <a:path w="7896225" h="1204913" extrusionOk="0">
                <a:moveTo>
                  <a:pt x="0" y="0"/>
                </a:moveTo>
                <a:lnTo>
                  <a:pt x="7695402" y="0"/>
                </a:lnTo>
                <a:lnTo>
                  <a:pt x="7896225" y="200823"/>
                </a:lnTo>
                <a:lnTo>
                  <a:pt x="7896225" y="1204913"/>
                </a:lnTo>
                <a:lnTo>
                  <a:pt x="7896225" y="1204913"/>
                </a:lnTo>
                <a:lnTo>
                  <a:pt x="200823" y="1204913"/>
                </a:lnTo>
                <a:lnTo>
                  <a:pt x="0" y="100409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5: What subject does Quan like best?</a:t>
            </a:r>
            <a:endParaRPr/>
          </a:p>
        </p:txBody>
      </p:sp>
      <p:sp>
        <p:nvSpPr>
          <p:cNvPr id="644" name="Google Shape;644;p91"/>
          <p:cNvSpPr txBox="1"/>
          <p:nvPr/>
        </p:nvSpPr>
        <p:spPr>
          <a:xfrm>
            <a:off x="833437" y="2319337"/>
            <a:ext cx="3679825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likes English</a:t>
            </a:r>
            <a:endParaRPr/>
          </a:p>
        </p:txBody>
      </p:sp>
      <p:sp>
        <p:nvSpPr>
          <p:cNvPr id="645" name="Google Shape;645;p91"/>
          <p:cNvSpPr/>
          <p:nvPr/>
        </p:nvSpPr>
        <p:spPr>
          <a:xfrm>
            <a:off x="-512762" y="4533900"/>
            <a:ext cx="425450" cy="261937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91"/>
          <p:cNvSpPr/>
          <p:nvPr/>
        </p:nvSpPr>
        <p:spPr>
          <a:xfrm>
            <a:off x="10225087" y="4384675"/>
            <a:ext cx="668337" cy="411162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91"/>
          <p:cNvSpPr txBox="1"/>
          <p:nvPr/>
        </p:nvSpPr>
        <p:spPr>
          <a:xfrm>
            <a:off x="4597400" y="2322512"/>
            <a:ext cx="3681412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likes Maths</a:t>
            </a:r>
            <a:endParaRPr/>
          </a:p>
        </p:txBody>
      </p:sp>
      <p:sp>
        <p:nvSpPr>
          <p:cNvPr id="648" name="Google Shape;648;p91"/>
          <p:cNvSpPr txBox="1"/>
          <p:nvPr/>
        </p:nvSpPr>
        <p:spPr>
          <a:xfrm>
            <a:off x="833437" y="2986087"/>
            <a:ext cx="3679825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likes Art</a:t>
            </a:r>
            <a:endParaRPr/>
          </a:p>
        </p:txBody>
      </p:sp>
      <p:sp>
        <p:nvSpPr>
          <p:cNvPr id="649" name="Google Shape;649;p91"/>
          <p:cNvSpPr txBox="1"/>
          <p:nvPr/>
        </p:nvSpPr>
        <p:spPr>
          <a:xfrm>
            <a:off x="4597400" y="2989262"/>
            <a:ext cx="3681412" cy="577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likes Music </a:t>
            </a:r>
            <a:endParaRPr/>
          </a:p>
        </p:txBody>
      </p:sp>
      <p:pic>
        <p:nvPicPr>
          <p:cNvPr id="650" name="Google Shape;650;p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8425" y="2338387"/>
            <a:ext cx="604837" cy="53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91"/>
          <p:cNvPicPr preferRelativeResize="0"/>
          <p:nvPr/>
        </p:nvPicPr>
        <p:blipFill rotWithShape="1">
          <a:blip r:embed="rId7">
            <a:alphaModFix/>
          </a:blip>
          <a:srcRect r="3472"/>
          <a:stretch/>
        </p:blipFill>
        <p:spPr>
          <a:xfrm>
            <a:off x="3909362" y="3011162"/>
            <a:ext cx="603402" cy="52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3975" y="3019425"/>
            <a:ext cx="604837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9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3975" y="2376487"/>
            <a:ext cx="604837" cy="484187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91"/>
          <p:cNvSpPr/>
          <p:nvPr/>
        </p:nvSpPr>
        <p:spPr>
          <a:xfrm>
            <a:off x="3500437" y="4384675"/>
            <a:ext cx="1770062" cy="828675"/>
          </a:xfrm>
          <a:custGeom>
            <a:avLst/>
            <a:gdLst/>
            <a:ahLst/>
            <a:cxnLst/>
            <a:rect l="l" t="t" r="r" b="b"/>
            <a:pathLst>
              <a:path w="43200" h="43200" extrusionOk="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QUAY 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VỀ</a:t>
            </a:r>
            <a:endParaRPr/>
          </a:p>
        </p:txBody>
      </p:sp>
      <p:sp>
        <p:nvSpPr>
          <p:cNvPr id="655" name="Google Shape;655;p91"/>
          <p:cNvSpPr/>
          <p:nvPr/>
        </p:nvSpPr>
        <p:spPr>
          <a:xfrm>
            <a:off x="644525" y="3913187"/>
            <a:ext cx="1003300" cy="10033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Tahoma"/>
              <a:buNone/>
            </a:pPr>
            <a:r>
              <a:rPr lang="en-US" sz="33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25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4"/>
          <p:cNvSpPr txBox="1"/>
          <p:nvPr/>
        </p:nvSpPr>
        <p:spPr>
          <a:xfrm>
            <a:off x="981075" y="1547812"/>
            <a:ext cx="1266825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86"/>
              </a:buClr>
              <a:buSzPts val="4500"/>
              <a:buFont typeface="Arial"/>
              <a:buNone/>
            </a:pPr>
            <a:r>
              <a:rPr lang="en-US" sz="4500" b="1" i="0" u="none">
                <a:solidFill>
                  <a:srgbClr val="39B586"/>
                </a:solidFill>
                <a:latin typeface="Arial"/>
                <a:ea typeface="Arial"/>
                <a:cs typeface="Arial"/>
                <a:sym typeface="Arial"/>
              </a:rPr>
              <a:t>Unit 6</a:t>
            </a:r>
            <a:endParaRPr/>
          </a:p>
        </p:txBody>
      </p:sp>
      <p:sp>
        <p:nvSpPr>
          <p:cNvPr id="414" name="Google Shape;414;p74"/>
          <p:cNvSpPr txBox="1"/>
          <p:nvPr/>
        </p:nvSpPr>
        <p:spPr>
          <a:xfrm>
            <a:off x="3736975" y="4468812"/>
            <a:ext cx="3957637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586"/>
              </a:buClr>
              <a:buSzPts val="4500"/>
              <a:buFont typeface="Arial"/>
              <a:buNone/>
            </a:pPr>
            <a:r>
              <a:rPr lang="en-US" sz="4500" b="1" i="0" u="none">
                <a:solidFill>
                  <a:srgbClr val="39B586"/>
                </a:solidFill>
                <a:latin typeface="Arial"/>
                <a:ea typeface="Arial"/>
                <a:cs typeface="Arial"/>
                <a:sym typeface="Arial"/>
              </a:rPr>
              <a:t>Lesson 2: Part 4, 5, 6</a:t>
            </a:r>
            <a:endParaRPr/>
          </a:p>
        </p:txBody>
      </p:sp>
      <p:sp>
        <p:nvSpPr>
          <p:cNvPr id="415" name="Google Shape;415;p74"/>
          <p:cNvSpPr/>
          <p:nvPr/>
        </p:nvSpPr>
        <p:spPr>
          <a:xfrm>
            <a:off x="842057" y="2636857"/>
            <a:ext cx="7647974" cy="15861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Stardos Stencil"/>
              </a:rPr>
              <a:t>HOW MANY LESSONS </a:t>
            </a:r>
            <a:br>
              <a:rPr b="1" i="0">
                <a:ln>
                  <a:noFill/>
                </a:ln>
                <a:noFill/>
                <a:latin typeface="Stardos Stencil"/>
              </a:rPr>
            </a:br>
            <a:r>
              <a:rPr b="1" i="0">
                <a:ln>
                  <a:noFill/>
                </a:ln>
                <a:noFill/>
                <a:latin typeface="Stardos Stencil"/>
              </a:rPr>
              <a:t>DO YOU HAVE TODAY?</a:t>
            </a:r>
          </a:p>
        </p:txBody>
      </p:sp>
      <p:sp>
        <p:nvSpPr>
          <p:cNvPr id="416" name="Google Shape;416;p74"/>
          <p:cNvSpPr txBox="1"/>
          <p:nvPr/>
        </p:nvSpPr>
        <p:spPr>
          <a:xfrm>
            <a:off x="823912" y="990600"/>
            <a:ext cx="79216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Wednesday, November 9</a:t>
            </a:r>
            <a:r>
              <a:rPr lang="en-US" sz="3600" b="0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2022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937" y="1463675"/>
            <a:ext cx="7275512" cy="427513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5"/>
          <p:cNvSpPr txBox="1"/>
          <p:nvPr/>
        </p:nvSpPr>
        <p:spPr>
          <a:xfrm>
            <a:off x="449262" y="1184275"/>
            <a:ext cx="38735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Listen and circle a or b</a:t>
            </a:r>
            <a:endParaRPr/>
          </a:p>
        </p:txBody>
      </p:sp>
      <p:pic>
        <p:nvPicPr>
          <p:cNvPr id="423" name="Google Shape;423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4525" y="1276350"/>
            <a:ext cx="27305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7312" y="1670050"/>
            <a:ext cx="274637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0962" y="2767012"/>
            <a:ext cx="27305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0962" y="3857625"/>
            <a:ext cx="273050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025" y="4954587"/>
            <a:ext cx="274637" cy="277812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75"/>
          <p:cNvSpPr/>
          <p:nvPr/>
        </p:nvSpPr>
        <p:spPr>
          <a:xfrm>
            <a:off x="7772400" y="762000"/>
            <a:ext cx="400050" cy="4222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5"/>
          <p:cNvSpPr/>
          <p:nvPr/>
        </p:nvSpPr>
        <p:spPr>
          <a:xfrm>
            <a:off x="8763000" y="5943600"/>
            <a:ext cx="228600" cy="228600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937" y="1463675"/>
            <a:ext cx="7275512" cy="4275137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77"/>
          <p:cNvSpPr txBox="1"/>
          <p:nvPr/>
        </p:nvSpPr>
        <p:spPr>
          <a:xfrm>
            <a:off x="449262" y="1184275"/>
            <a:ext cx="38735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Listen and circle a or b</a:t>
            </a:r>
            <a:endParaRPr/>
          </a:p>
        </p:txBody>
      </p:sp>
      <p:pic>
        <p:nvPicPr>
          <p:cNvPr id="440" name="Google Shape;440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4525" y="1276350"/>
            <a:ext cx="27305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7312" y="1670050"/>
            <a:ext cx="274637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0962" y="2767012"/>
            <a:ext cx="27305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0962" y="3857625"/>
            <a:ext cx="273050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025" y="4954587"/>
            <a:ext cx="274637" cy="27781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77"/>
          <p:cNvSpPr/>
          <p:nvPr/>
        </p:nvSpPr>
        <p:spPr>
          <a:xfrm>
            <a:off x="1736725" y="2081212"/>
            <a:ext cx="433387" cy="4603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77"/>
          <p:cNvSpPr/>
          <p:nvPr/>
        </p:nvSpPr>
        <p:spPr>
          <a:xfrm>
            <a:off x="1736725" y="3138487"/>
            <a:ext cx="433387" cy="458787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77"/>
          <p:cNvSpPr/>
          <p:nvPr/>
        </p:nvSpPr>
        <p:spPr>
          <a:xfrm>
            <a:off x="5113337" y="4248150"/>
            <a:ext cx="433387" cy="4603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7"/>
          <p:cNvSpPr/>
          <p:nvPr/>
        </p:nvSpPr>
        <p:spPr>
          <a:xfrm>
            <a:off x="1736725" y="5278437"/>
            <a:ext cx="433387" cy="4603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7"/>
          <p:cNvSpPr/>
          <p:nvPr/>
        </p:nvSpPr>
        <p:spPr>
          <a:xfrm>
            <a:off x="7772400" y="762000"/>
            <a:ext cx="400050" cy="4222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8"/>
          <p:cNvSpPr txBox="1"/>
          <p:nvPr/>
        </p:nvSpPr>
        <p:spPr>
          <a:xfrm>
            <a:off x="838200" y="1143000"/>
            <a:ext cx="6096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1: How may lessons does Nam have today?</a:t>
            </a:r>
            <a:endParaRPr/>
          </a:p>
        </p:txBody>
      </p:sp>
      <p:sp>
        <p:nvSpPr>
          <p:cNvPr id="455" name="Google Shape;455;p78"/>
          <p:cNvSpPr txBox="1"/>
          <p:nvPr/>
        </p:nvSpPr>
        <p:spPr>
          <a:xfrm>
            <a:off x="609600" y="1676400"/>
            <a:ext cx="5943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2:How often does Mai have English ?</a:t>
            </a:r>
            <a:endParaRPr/>
          </a:p>
        </p:txBody>
      </p:sp>
      <p:sp>
        <p:nvSpPr>
          <p:cNvPr id="456" name="Google Shape;456;p78"/>
          <p:cNvSpPr txBox="1"/>
          <p:nvPr/>
        </p:nvSpPr>
        <p:spPr>
          <a:xfrm>
            <a:off x="914400" y="2286000"/>
            <a:ext cx="4419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3:Is Akiko on holiday today ?</a:t>
            </a:r>
            <a:endParaRPr/>
          </a:p>
        </p:txBody>
      </p:sp>
      <p:sp>
        <p:nvSpPr>
          <p:cNvPr id="457" name="Google Shape;457;p78"/>
          <p:cNvSpPr txBox="1"/>
          <p:nvPr/>
        </p:nvSpPr>
        <p:spPr>
          <a:xfrm>
            <a:off x="1143000" y="2819400"/>
            <a:ext cx="51085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4:  How often does Quan have Maths?</a:t>
            </a:r>
            <a:endParaRPr/>
          </a:p>
        </p:txBody>
      </p:sp>
      <p:pic>
        <p:nvPicPr>
          <p:cNvPr id="458" name="Google Shape;458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0" y="304800"/>
            <a:ext cx="273050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78"/>
          <p:cNvSpPr/>
          <p:nvPr/>
        </p:nvSpPr>
        <p:spPr>
          <a:xfrm>
            <a:off x="7772400" y="762000"/>
            <a:ext cx="400050" cy="4222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9"/>
          <p:cNvSpPr txBox="1">
            <a:spLocks noGrp="1"/>
          </p:cNvSpPr>
          <p:nvPr>
            <p:ph type="ctrTitle" idx="4294967295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VÒNG QUAY MAY MẮN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On-screen Show (4:3)</PresentationFormat>
  <Paragraphs>81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Stardos Stencil</vt:lpstr>
      <vt:lpstr>Tahoma</vt:lpstr>
      <vt:lpstr>Calibri</vt:lpstr>
      <vt:lpstr>Impact</vt:lpstr>
      <vt:lpstr>Office Theme</vt:lpstr>
      <vt:lpstr>14_Office Theme</vt:lpstr>
      <vt:lpstr>1_Office Theme</vt:lpstr>
      <vt:lpstr>2_Office Theme</vt:lpstr>
      <vt:lpstr>3_Office Theme</vt:lpstr>
      <vt:lpstr>26_Office Theme</vt:lpstr>
      <vt:lpstr>20_Office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Giao_vien</dc:creator>
  <cp:lastModifiedBy>Giao_vien</cp:lastModifiedBy>
  <cp:revision>1</cp:revision>
  <dcterms:modified xsi:type="dcterms:W3CDTF">2022-11-12T03:36:26Z</dcterms:modified>
</cp:coreProperties>
</file>