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90" r:id="rId3"/>
    <p:sldMasterId id="2147483726" r:id="rId4"/>
  </p:sldMasterIdLst>
  <p:notesMasterIdLst>
    <p:notesMasterId r:id="rId29"/>
  </p:notesMasterIdLst>
  <p:sldIdLst>
    <p:sldId id="266" r:id="rId5"/>
    <p:sldId id="256" r:id="rId6"/>
    <p:sldId id="268" r:id="rId7"/>
    <p:sldId id="258" r:id="rId8"/>
    <p:sldId id="371" r:id="rId9"/>
    <p:sldId id="467" r:id="rId10"/>
    <p:sldId id="257" r:id="rId11"/>
    <p:sldId id="265" r:id="rId12"/>
    <p:sldId id="468" r:id="rId13"/>
    <p:sldId id="469" r:id="rId14"/>
    <p:sldId id="470" r:id="rId15"/>
    <p:sldId id="471" r:id="rId16"/>
    <p:sldId id="472" r:id="rId17"/>
    <p:sldId id="465" r:id="rId18"/>
    <p:sldId id="466" r:id="rId19"/>
    <p:sldId id="473" r:id="rId20"/>
    <p:sldId id="474" r:id="rId21"/>
    <p:sldId id="260" r:id="rId22"/>
    <p:sldId id="475" r:id="rId23"/>
    <p:sldId id="272" r:id="rId24"/>
    <p:sldId id="263" r:id="rId25"/>
    <p:sldId id="379" r:id="rId26"/>
    <p:sldId id="267" r:id="rId27"/>
    <p:sldId id="275" r:id="rId28"/>
  </p:sldIdLst>
  <p:sldSz cx="12192000" cy="6858000"/>
  <p:notesSz cx="6858000" cy="9144000"/>
  <p:embeddedFontLst>
    <p:embeddedFont>
      <p:font typeface="Cambria Math" panose="02040503050406030204" pitchFamily="18" charset="0"/>
      <p:regular r:id="rId30"/>
    </p:embeddedFont>
    <p:embeddedFont>
      <p:font typeface="Hind" panose="02000000000000000000" pitchFamily="2" charset="0"/>
      <p:regular r:id="rId31"/>
      <p:bold r:id="rId32"/>
    </p:embeddedFont>
    <p:embeddedFont>
      <p:font typeface="Nunito Light" pitchFamily="2" charset="0"/>
      <p:regular r:id="rId33"/>
    </p:embeddedFont>
    <p:embeddedFont>
      <p:font typeface="Roboto Condensed Light" panose="02000000000000000000" pitchFamily="2" charset="0"/>
      <p:regular r:id="rId34"/>
      <p:italic r:id="rId35"/>
    </p:embeddedFont>
    <p:embeddedFont>
      <p:font typeface="UTM Avo" panose="02040603050506020204" pitchFamily="18" charset="0"/>
      <p:regular r:id="rId36"/>
      <p:bold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  <p:cmAuthor id="2" name="Administrator" initials="A" lastIdx="1" clrIdx="1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0A"/>
    <a:srgbClr val="000000"/>
    <a:srgbClr val="FFFAF7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6" autoAdjust="0"/>
    <p:restoredTop sz="93842" autoAdjust="0"/>
  </p:normalViewPr>
  <p:slideViewPr>
    <p:cSldViewPr snapToGrid="0">
      <p:cViewPr varScale="1">
        <p:scale>
          <a:sx n="110" d="100"/>
          <a:sy n="110" d="100"/>
        </p:scale>
        <p:origin x="4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>
          <a:extLst>
            <a:ext uri="{FF2B5EF4-FFF2-40B4-BE49-F238E27FC236}">
              <a16:creationId xmlns:a16="http://schemas.microsoft.com/office/drawing/2014/main" id="{7571951E-94A2-672A-A427-FF9302827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g54dda1946d_6_332:notes">
            <a:extLst>
              <a:ext uri="{FF2B5EF4-FFF2-40B4-BE49-F238E27FC236}">
                <a16:creationId xmlns:a16="http://schemas.microsoft.com/office/drawing/2014/main" id="{28F9A913-68E2-FC4B-2210-BFD1B72389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3" name="Google Shape;3523;g54dda1946d_6_332:notes">
            <a:extLst>
              <a:ext uri="{FF2B5EF4-FFF2-40B4-BE49-F238E27FC236}">
                <a16:creationId xmlns:a16="http://schemas.microsoft.com/office/drawing/2014/main" id="{14EBF3D0-0009-B5AD-4043-B681F53283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3656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>
          <a:extLst>
            <a:ext uri="{FF2B5EF4-FFF2-40B4-BE49-F238E27FC236}">
              <a16:creationId xmlns:a16="http://schemas.microsoft.com/office/drawing/2014/main" id="{7FD7D7DF-D586-4AFF-47F3-CBF5F5936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>
            <a:extLst>
              <a:ext uri="{FF2B5EF4-FFF2-40B4-BE49-F238E27FC236}">
                <a16:creationId xmlns:a16="http://schemas.microsoft.com/office/drawing/2014/main" id="{889B89C8-B87B-F3C0-072A-82DC474527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>
            <a:extLst>
              <a:ext uri="{FF2B5EF4-FFF2-40B4-BE49-F238E27FC236}">
                <a16:creationId xmlns:a16="http://schemas.microsoft.com/office/drawing/2014/main" id="{D37FC86E-63C5-D047-BA08-BE8015568F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2179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1">
          <a:extLst>
            <a:ext uri="{FF2B5EF4-FFF2-40B4-BE49-F238E27FC236}">
              <a16:creationId xmlns:a16="http://schemas.microsoft.com/office/drawing/2014/main" id="{4A3B6B66-2493-A91A-58F8-56ABEE22B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" name="Google Shape;3952;g108b4651a39_0_77:notes">
            <a:extLst>
              <a:ext uri="{FF2B5EF4-FFF2-40B4-BE49-F238E27FC236}">
                <a16:creationId xmlns:a16="http://schemas.microsoft.com/office/drawing/2014/main" id="{B7F8986E-F0F3-A1F1-51CD-D3328FF206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3" name="Google Shape;3953;g108b4651a39_0_77:notes">
            <a:extLst>
              <a:ext uri="{FF2B5EF4-FFF2-40B4-BE49-F238E27FC236}">
                <a16:creationId xmlns:a16="http://schemas.microsoft.com/office/drawing/2014/main" id="{4B313220-3E41-0F80-8EFD-26A24B1CF0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3603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" name="Google Shape;3952;g108b4651a3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3" name="Google Shape;3953;g108b4651a3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1651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" name="Google Shape;3463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4" name="Google Shape;3464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8390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9118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2">
          <a:extLst>
            <a:ext uri="{FF2B5EF4-FFF2-40B4-BE49-F238E27FC236}">
              <a16:creationId xmlns:a16="http://schemas.microsoft.com/office/drawing/2014/main" id="{470E0AE6-FEBC-DA6F-2C1C-09E8ECB95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" name="Google Shape;3463;gd431007ba2_0_208:notes">
            <a:extLst>
              <a:ext uri="{FF2B5EF4-FFF2-40B4-BE49-F238E27FC236}">
                <a16:creationId xmlns:a16="http://schemas.microsoft.com/office/drawing/2014/main" id="{07693D76-B68F-C19D-ED83-953502282A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4" name="Google Shape;3464;gd431007ba2_0_208:notes">
            <a:extLst>
              <a:ext uri="{FF2B5EF4-FFF2-40B4-BE49-F238E27FC236}">
                <a16:creationId xmlns:a16="http://schemas.microsoft.com/office/drawing/2014/main" id="{6D5458F1-CDE5-BFAC-1079-9E48DF22C8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5285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>
          <a:extLst>
            <a:ext uri="{FF2B5EF4-FFF2-40B4-BE49-F238E27FC236}">
              <a16:creationId xmlns:a16="http://schemas.microsoft.com/office/drawing/2014/main" id="{FC4C1118-A5D1-BA2A-170B-2CCFC5226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>
            <a:extLst>
              <a:ext uri="{FF2B5EF4-FFF2-40B4-BE49-F238E27FC236}">
                <a16:creationId xmlns:a16="http://schemas.microsoft.com/office/drawing/2014/main" id="{86A55794-D96F-1E13-6405-4807C8AEE7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>
            <a:extLst>
              <a:ext uri="{FF2B5EF4-FFF2-40B4-BE49-F238E27FC236}">
                <a16:creationId xmlns:a16="http://schemas.microsoft.com/office/drawing/2014/main" id="{30C156D0-D9EF-5706-DDCC-40FF7637F8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101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2">
          <a:extLst>
            <a:ext uri="{FF2B5EF4-FFF2-40B4-BE49-F238E27FC236}">
              <a16:creationId xmlns:a16="http://schemas.microsoft.com/office/drawing/2014/main" id="{11401497-EAE3-8574-3B3E-61DC8F3A9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" name="Google Shape;3463;gd431007ba2_0_208:notes">
            <a:extLst>
              <a:ext uri="{FF2B5EF4-FFF2-40B4-BE49-F238E27FC236}">
                <a16:creationId xmlns:a16="http://schemas.microsoft.com/office/drawing/2014/main" id="{F9D6CA38-04AD-9B69-1A1C-0EA0247EC9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4" name="Google Shape;3464;gd431007ba2_0_208:notes">
            <a:extLst>
              <a:ext uri="{FF2B5EF4-FFF2-40B4-BE49-F238E27FC236}">
                <a16:creationId xmlns:a16="http://schemas.microsoft.com/office/drawing/2014/main" id="{59504A04-3134-94F8-411E-5ACF12C86A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2208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>
          <a:extLst>
            <a:ext uri="{FF2B5EF4-FFF2-40B4-BE49-F238E27FC236}">
              <a16:creationId xmlns:a16="http://schemas.microsoft.com/office/drawing/2014/main" id="{E8F93047-2F9D-58AF-29F4-7A89DE9BF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>
            <a:extLst>
              <a:ext uri="{FF2B5EF4-FFF2-40B4-BE49-F238E27FC236}">
                <a16:creationId xmlns:a16="http://schemas.microsoft.com/office/drawing/2014/main" id="{29C85BAB-F495-1539-5A4A-4774C3C679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>
            <a:extLst>
              <a:ext uri="{FF2B5EF4-FFF2-40B4-BE49-F238E27FC236}">
                <a16:creationId xmlns:a16="http://schemas.microsoft.com/office/drawing/2014/main" id="{301BC591-9EA6-4910-810C-DBE069D54C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9239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3" name="Google Shape;352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3033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2213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33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463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16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37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79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86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2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90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718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23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96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1451600" y="1263000"/>
            <a:ext cx="9288800" cy="4332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811200" y="1774551"/>
            <a:ext cx="8569600" cy="22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539200" y="4439051"/>
            <a:ext cx="5113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232200" y="-18467"/>
            <a:ext cx="4800600" cy="899467"/>
          </a:xfrm>
          <a:custGeom>
            <a:avLst/>
            <a:gdLst/>
            <a:ahLst/>
            <a:cxnLst/>
            <a:rect l="l" t="t" r="r" b="b"/>
            <a:pathLst>
              <a:path w="144018" h="26984" extrusionOk="0">
                <a:moveTo>
                  <a:pt x="0" y="18669"/>
                </a:moveTo>
                <a:cubicBezTo>
                  <a:pt x="5066" y="5160"/>
                  <a:pt x="28477" y="8849"/>
                  <a:pt x="42672" y="11430"/>
                </a:cubicBezTo>
                <a:cubicBezTo>
                  <a:pt x="52517" y="13220"/>
                  <a:pt x="68459" y="13752"/>
                  <a:pt x="70104" y="23622"/>
                </a:cubicBezTo>
                <a:cubicBezTo>
                  <a:pt x="70940" y="28639"/>
                  <a:pt x="56930" y="27508"/>
                  <a:pt x="54864" y="22860"/>
                </a:cubicBezTo>
                <a:cubicBezTo>
                  <a:pt x="53119" y="18933"/>
                  <a:pt x="58026" y="13551"/>
                  <a:pt x="62103" y="12192"/>
                </a:cubicBezTo>
                <a:cubicBezTo>
                  <a:pt x="81875" y="5601"/>
                  <a:pt x="103459" y="21407"/>
                  <a:pt x="124206" y="19431"/>
                </a:cubicBezTo>
                <a:cubicBezTo>
                  <a:pt x="133414" y="18554"/>
                  <a:pt x="139881" y="8274"/>
                  <a:pt x="14401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4" name="Google Shape;14;p2"/>
          <p:cNvSpPr/>
          <p:nvPr/>
        </p:nvSpPr>
        <p:spPr>
          <a:xfrm>
            <a:off x="11514252" y="-5767"/>
            <a:ext cx="843133" cy="3962400"/>
          </a:xfrm>
          <a:custGeom>
            <a:avLst/>
            <a:gdLst/>
            <a:ahLst/>
            <a:cxnLst/>
            <a:rect l="l" t="t" r="r" b="b"/>
            <a:pathLst>
              <a:path w="25294" h="118872" extrusionOk="0">
                <a:moveTo>
                  <a:pt x="21103" y="0"/>
                </a:moveTo>
                <a:cubicBezTo>
                  <a:pt x="15003" y="3812"/>
                  <a:pt x="6118" y="7357"/>
                  <a:pt x="5101" y="14478"/>
                </a:cubicBezTo>
                <a:cubicBezTo>
                  <a:pt x="3252" y="27423"/>
                  <a:pt x="13807" y="39928"/>
                  <a:pt x="12721" y="52959"/>
                </a:cubicBezTo>
                <a:cubicBezTo>
                  <a:pt x="11730" y="64854"/>
                  <a:pt x="-1040" y="74610"/>
                  <a:pt x="148" y="86487"/>
                </a:cubicBezTo>
                <a:cubicBezTo>
                  <a:pt x="1128" y="96284"/>
                  <a:pt x="7443" y="105711"/>
                  <a:pt x="15007" y="112014"/>
                </a:cubicBezTo>
                <a:cubicBezTo>
                  <a:pt x="18173" y="114652"/>
                  <a:pt x="22380" y="115958"/>
                  <a:pt x="25294" y="11887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" name="Google Shape;15;p2"/>
          <p:cNvSpPr/>
          <p:nvPr/>
        </p:nvSpPr>
        <p:spPr>
          <a:xfrm>
            <a:off x="1156000" y="6050736"/>
            <a:ext cx="6781800" cy="992000"/>
          </a:xfrm>
          <a:custGeom>
            <a:avLst/>
            <a:gdLst/>
            <a:ahLst/>
            <a:cxnLst/>
            <a:rect l="l" t="t" r="r" b="b"/>
            <a:pathLst>
              <a:path w="203454" h="29760" extrusionOk="0">
                <a:moveTo>
                  <a:pt x="0" y="29760"/>
                </a:moveTo>
                <a:cubicBezTo>
                  <a:pt x="5698" y="21620"/>
                  <a:pt x="14548" y="14020"/>
                  <a:pt x="24384" y="12615"/>
                </a:cubicBezTo>
                <a:cubicBezTo>
                  <a:pt x="37884" y="10686"/>
                  <a:pt x="51619" y="17735"/>
                  <a:pt x="65151" y="16044"/>
                </a:cubicBezTo>
                <a:cubicBezTo>
                  <a:pt x="81076" y="14053"/>
                  <a:pt x="96151" y="2555"/>
                  <a:pt x="112014" y="4995"/>
                </a:cubicBezTo>
                <a:cubicBezTo>
                  <a:pt x="123448" y="6754"/>
                  <a:pt x="133708" y="16918"/>
                  <a:pt x="145161" y="15282"/>
                </a:cubicBezTo>
                <a:cubicBezTo>
                  <a:pt x="149561" y="14653"/>
                  <a:pt x="155628" y="8312"/>
                  <a:pt x="153162" y="4614"/>
                </a:cubicBezTo>
                <a:cubicBezTo>
                  <a:pt x="150711" y="938"/>
                  <a:pt x="144837" y="-791"/>
                  <a:pt x="140589" y="423"/>
                </a:cubicBezTo>
                <a:cubicBezTo>
                  <a:pt x="138542" y="1008"/>
                  <a:pt x="137936" y="4526"/>
                  <a:pt x="138684" y="6519"/>
                </a:cubicBezTo>
                <a:cubicBezTo>
                  <a:pt x="142449" y="16559"/>
                  <a:pt x="158485" y="15835"/>
                  <a:pt x="169164" y="16806"/>
                </a:cubicBezTo>
                <a:cubicBezTo>
                  <a:pt x="177999" y="17609"/>
                  <a:pt x="186917" y="19407"/>
                  <a:pt x="195072" y="22902"/>
                </a:cubicBezTo>
                <a:cubicBezTo>
                  <a:pt x="198317" y="24293"/>
                  <a:pt x="200296" y="27800"/>
                  <a:pt x="203454" y="2937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6" name="Google Shape;16;p2"/>
          <p:cNvGrpSpPr/>
          <p:nvPr/>
        </p:nvGrpSpPr>
        <p:grpSpPr>
          <a:xfrm rot="-2864756">
            <a:off x="5091215" y="414164"/>
            <a:ext cx="457189" cy="425456"/>
            <a:chOff x="-1003774" y="3010923"/>
            <a:chExt cx="671424" cy="624822"/>
          </a:xfrm>
        </p:grpSpPr>
        <p:sp>
          <p:nvSpPr>
            <p:cNvPr id="17" name="Google Shape;17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-3364781">
            <a:off x="3449696" y="6253629"/>
            <a:ext cx="457211" cy="425476"/>
            <a:chOff x="-1003774" y="3010923"/>
            <a:chExt cx="671424" cy="624822"/>
          </a:xfrm>
        </p:grpSpPr>
        <p:sp>
          <p:nvSpPr>
            <p:cNvPr id="55" name="Google Shape;55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18526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"/>
          <p:cNvSpPr/>
          <p:nvPr/>
        </p:nvSpPr>
        <p:spPr>
          <a:xfrm>
            <a:off x="-12399" y="1467434"/>
            <a:ext cx="1976900" cy="5397500"/>
          </a:xfrm>
          <a:custGeom>
            <a:avLst/>
            <a:gdLst/>
            <a:ahLst/>
            <a:cxnLst/>
            <a:rect l="l" t="t" r="r" b="b"/>
            <a:pathLst>
              <a:path w="59307" h="161925" extrusionOk="0">
                <a:moveTo>
                  <a:pt x="381" y="161925"/>
                </a:moveTo>
                <a:cubicBezTo>
                  <a:pt x="4156" y="155319"/>
                  <a:pt x="7109" y="147746"/>
                  <a:pt x="12954" y="142875"/>
                </a:cubicBezTo>
                <a:cubicBezTo>
                  <a:pt x="20757" y="136372"/>
                  <a:pt x="32642" y="132068"/>
                  <a:pt x="35433" y="122301"/>
                </a:cubicBezTo>
                <a:cubicBezTo>
                  <a:pt x="37038" y="116682"/>
                  <a:pt x="37866" y="110246"/>
                  <a:pt x="35814" y="104775"/>
                </a:cubicBezTo>
                <a:cubicBezTo>
                  <a:pt x="33952" y="99809"/>
                  <a:pt x="30584" y="94798"/>
                  <a:pt x="31242" y="89535"/>
                </a:cubicBezTo>
                <a:cubicBezTo>
                  <a:pt x="32348" y="80684"/>
                  <a:pt x="41652" y="74567"/>
                  <a:pt x="43815" y="65913"/>
                </a:cubicBezTo>
                <a:cubicBezTo>
                  <a:pt x="45069" y="60896"/>
                  <a:pt x="42244" y="53451"/>
                  <a:pt x="37338" y="51816"/>
                </a:cubicBezTo>
                <a:cubicBezTo>
                  <a:pt x="32572" y="50227"/>
                  <a:pt x="26076" y="52147"/>
                  <a:pt x="22860" y="56007"/>
                </a:cubicBezTo>
                <a:cubicBezTo>
                  <a:pt x="19604" y="59914"/>
                  <a:pt x="19553" y="68195"/>
                  <a:pt x="23622" y="71247"/>
                </a:cubicBezTo>
                <a:cubicBezTo>
                  <a:pt x="33423" y="78597"/>
                  <a:pt x="55703" y="72083"/>
                  <a:pt x="58674" y="60198"/>
                </a:cubicBezTo>
                <a:cubicBezTo>
                  <a:pt x="61768" y="47820"/>
                  <a:pt x="52499" y="34452"/>
                  <a:pt x="44196" y="24765"/>
                </a:cubicBezTo>
                <a:cubicBezTo>
                  <a:pt x="33206" y="11943"/>
                  <a:pt x="16887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95" name="Google Shape;95;p3"/>
          <p:cNvSpPr/>
          <p:nvPr/>
        </p:nvSpPr>
        <p:spPr>
          <a:xfrm>
            <a:off x="11016482" y="19634"/>
            <a:ext cx="1252033" cy="4016133"/>
          </a:xfrm>
          <a:custGeom>
            <a:avLst/>
            <a:gdLst/>
            <a:ahLst/>
            <a:cxnLst/>
            <a:rect l="l" t="t" r="r" b="b"/>
            <a:pathLst>
              <a:path w="37561" h="120484" extrusionOk="0">
                <a:moveTo>
                  <a:pt x="36799" y="0"/>
                </a:moveTo>
                <a:cubicBezTo>
                  <a:pt x="29022" y="5185"/>
                  <a:pt x="15479" y="7489"/>
                  <a:pt x="14320" y="16764"/>
                </a:cubicBezTo>
                <a:cubicBezTo>
                  <a:pt x="12667" y="29988"/>
                  <a:pt x="21307" y="43164"/>
                  <a:pt x="19654" y="56388"/>
                </a:cubicBezTo>
                <a:cubicBezTo>
                  <a:pt x="18093" y="68880"/>
                  <a:pt x="-1557" y="76311"/>
                  <a:pt x="223" y="88773"/>
                </a:cubicBezTo>
                <a:cubicBezTo>
                  <a:pt x="931" y="93732"/>
                  <a:pt x="5064" y="97559"/>
                  <a:pt x="7843" y="101727"/>
                </a:cubicBezTo>
                <a:cubicBezTo>
                  <a:pt x="14222" y="111296"/>
                  <a:pt x="27275" y="124396"/>
                  <a:pt x="37561" y="119253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96" name="Google Shape;96;p3"/>
          <p:cNvSpPr/>
          <p:nvPr/>
        </p:nvSpPr>
        <p:spPr>
          <a:xfrm>
            <a:off x="1451600" y="1263000"/>
            <a:ext cx="9288800" cy="4332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2717600" y="3088880"/>
            <a:ext cx="6756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8" name="Google Shape;98;p3"/>
          <p:cNvSpPr txBox="1">
            <a:spLocks noGrp="1"/>
          </p:cNvSpPr>
          <p:nvPr>
            <p:ph type="title" idx="2" hasCustomPrompt="1"/>
          </p:nvPr>
        </p:nvSpPr>
        <p:spPr>
          <a:xfrm>
            <a:off x="5380200" y="1538732"/>
            <a:ext cx="1431600" cy="143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73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9" name="Google Shape;99;p3"/>
          <p:cNvSpPr txBox="1">
            <a:spLocks noGrp="1"/>
          </p:cNvSpPr>
          <p:nvPr>
            <p:ph type="subTitle" idx="1"/>
          </p:nvPr>
        </p:nvSpPr>
        <p:spPr>
          <a:xfrm>
            <a:off x="3389600" y="4674868"/>
            <a:ext cx="54128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00" name="Google Shape;100;p3"/>
          <p:cNvGrpSpPr/>
          <p:nvPr/>
        </p:nvGrpSpPr>
        <p:grpSpPr>
          <a:xfrm>
            <a:off x="470526" y="348812"/>
            <a:ext cx="2150295" cy="1588371"/>
            <a:chOff x="1942875" y="4263875"/>
            <a:chExt cx="856600" cy="632750"/>
          </a:xfrm>
        </p:grpSpPr>
        <p:sp>
          <p:nvSpPr>
            <p:cNvPr id="101" name="Google Shape;101;p3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32" name="Google Shape;132;p3"/>
          <p:cNvGrpSpPr/>
          <p:nvPr/>
        </p:nvGrpSpPr>
        <p:grpSpPr>
          <a:xfrm rot="1536092">
            <a:off x="10496735" y="5683414"/>
            <a:ext cx="1431472" cy="961029"/>
            <a:chOff x="7681600" y="381950"/>
            <a:chExt cx="1073629" cy="720788"/>
          </a:xfrm>
        </p:grpSpPr>
        <p:sp>
          <p:nvSpPr>
            <p:cNvPr id="133" name="Google Shape;133;p3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62" name="Google Shape;162;p3"/>
          <p:cNvGrpSpPr/>
          <p:nvPr/>
        </p:nvGrpSpPr>
        <p:grpSpPr>
          <a:xfrm rot="-8597230">
            <a:off x="11310168" y="813784"/>
            <a:ext cx="457197" cy="425464"/>
            <a:chOff x="-1003774" y="3010923"/>
            <a:chExt cx="671424" cy="624822"/>
          </a:xfrm>
        </p:grpSpPr>
        <p:sp>
          <p:nvSpPr>
            <p:cNvPr id="163" name="Google Shape;163;p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00" name="Google Shape;200;p3"/>
          <p:cNvGrpSpPr/>
          <p:nvPr/>
        </p:nvGrpSpPr>
        <p:grpSpPr>
          <a:xfrm rot="4109041">
            <a:off x="874860" y="5494248"/>
            <a:ext cx="457184" cy="425451"/>
            <a:chOff x="-1003774" y="3010923"/>
            <a:chExt cx="671424" cy="624822"/>
          </a:xfrm>
        </p:grpSpPr>
        <p:sp>
          <p:nvSpPr>
            <p:cNvPr id="201" name="Google Shape;201;p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38" name="Google Shape;238;p3"/>
          <p:cNvGrpSpPr/>
          <p:nvPr/>
        </p:nvGrpSpPr>
        <p:grpSpPr>
          <a:xfrm>
            <a:off x="161138" y="2251683"/>
            <a:ext cx="1812349" cy="2169003"/>
            <a:chOff x="6246075" y="1325325"/>
            <a:chExt cx="768075" cy="919225"/>
          </a:xfrm>
        </p:grpSpPr>
        <p:sp>
          <p:nvSpPr>
            <p:cNvPr id="239" name="Google Shape;239;p3"/>
            <p:cNvSpPr/>
            <p:nvPr/>
          </p:nvSpPr>
          <p:spPr>
            <a:xfrm>
              <a:off x="6673525" y="1325325"/>
              <a:ext cx="160725" cy="115075"/>
            </a:xfrm>
            <a:custGeom>
              <a:avLst/>
              <a:gdLst/>
              <a:ahLst/>
              <a:cxnLst/>
              <a:rect l="l" t="t" r="r" b="b"/>
              <a:pathLst>
                <a:path w="6429" h="4603" extrusionOk="0">
                  <a:moveTo>
                    <a:pt x="3564" y="1"/>
                  </a:moveTo>
                  <a:lnTo>
                    <a:pt x="3361" y="24"/>
                  </a:lnTo>
                  <a:lnTo>
                    <a:pt x="3135" y="46"/>
                  </a:lnTo>
                  <a:lnTo>
                    <a:pt x="2932" y="114"/>
                  </a:lnTo>
                  <a:lnTo>
                    <a:pt x="2752" y="181"/>
                  </a:lnTo>
                  <a:lnTo>
                    <a:pt x="2369" y="339"/>
                  </a:lnTo>
                  <a:lnTo>
                    <a:pt x="2008" y="565"/>
                  </a:lnTo>
                  <a:lnTo>
                    <a:pt x="1669" y="813"/>
                  </a:lnTo>
                  <a:lnTo>
                    <a:pt x="1353" y="1061"/>
                  </a:lnTo>
                  <a:lnTo>
                    <a:pt x="1060" y="1354"/>
                  </a:lnTo>
                  <a:lnTo>
                    <a:pt x="812" y="1625"/>
                  </a:lnTo>
                  <a:lnTo>
                    <a:pt x="587" y="1896"/>
                  </a:lnTo>
                  <a:lnTo>
                    <a:pt x="384" y="2144"/>
                  </a:lnTo>
                  <a:lnTo>
                    <a:pt x="113" y="2550"/>
                  </a:lnTo>
                  <a:lnTo>
                    <a:pt x="0" y="2730"/>
                  </a:lnTo>
                  <a:lnTo>
                    <a:pt x="925" y="3249"/>
                  </a:lnTo>
                  <a:lnTo>
                    <a:pt x="993" y="3136"/>
                  </a:lnTo>
                  <a:lnTo>
                    <a:pt x="1196" y="2843"/>
                  </a:lnTo>
                  <a:lnTo>
                    <a:pt x="1511" y="2437"/>
                  </a:lnTo>
                  <a:lnTo>
                    <a:pt x="1714" y="2211"/>
                  </a:lnTo>
                  <a:lnTo>
                    <a:pt x="1917" y="1986"/>
                  </a:lnTo>
                  <a:lnTo>
                    <a:pt x="2166" y="1760"/>
                  </a:lnTo>
                  <a:lnTo>
                    <a:pt x="2414" y="1557"/>
                  </a:lnTo>
                  <a:lnTo>
                    <a:pt x="2684" y="1377"/>
                  </a:lnTo>
                  <a:lnTo>
                    <a:pt x="2955" y="1219"/>
                  </a:lnTo>
                  <a:lnTo>
                    <a:pt x="3226" y="1129"/>
                  </a:lnTo>
                  <a:lnTo>
                    <a:pt x="3384" y="1084"/>
                  </a:lnTo>
                  <a:lnTo>
                    <a:pt x="3519" y="1061"/>
                  </a:lnTo>
                  <a:lnTo>
                    <a:pt x="3835" y="1061"/>
                  </a:lnTo>
                  <a:lnTo>
                    <a:pt x="3970" y="1084"/>
                  </a:lnTo>
                  <a:lnTo>
                    <a:pt x="4128" y="1129"/>
                  </a:lnTo>
                  <a:lnTo>
                    <a:pt x="4263" y="1174"/>
                  </a:lnTo>
                  <a:lnTo>
                    <a:pt x="4399" y="1242"/>
                  </a:lnTo>
                  <a:lnTo>
                    <a:pt x="4534" y="1332"/>
                  </a:lnTo>
                  <a:lnTo>
                    <a:pt x="4647" y="1422"/>
                  </a:lnTo>
                  <a:lnTo>
                    <a:pt x="4850" y="1625"/>
                  </a:lnTo>
                  <a:lnTo>
                    <a:pt x="5008" y="1873"/>
                  </a:lnTo>
                  <a:lnTo>
                    <a:pt x="5120" y="2121"/>
                  </a:lnTo>
                  <a:lnTo>
                    <a:pt x="5211" y="2392"/>
                  </a:lnTo>
                  <a:lnTo>
                    <a:pt x="5278" y="2685"/>
                  </a:lnTo>
                  <a:lnTo>
                    <a:pt x="5346" y="2978"/>
                  </a:lnTo>
                  <a:lnTo>
                    <a:pt x="5369" y="3249"/>
                  </a:lnTo>
                  <a:lnTo>
                    <a:pt x="5369" y="3520"/>
                  </a:lnTo>
                  <a:lnTo>
                    <a:pt x="5369" y="3993"/>
                  </a:lnTo>
                  <a:lnTo>
                    <a:pt x="5346" y="4309"/>
                  </a:lnTo>
                  <a:lnTo>
                    <a:pt x="5323" y="4445"/>
                  </a:lnTo>
                  <a:lnTo>
                    <a:pt x="6384" y="4602"/>
                  </a:lnTo>
                  <a:lnTo>
                    <a:pt x="6406" y="4399"/>
                  </a:lnTo>
                  <a:lnTo>
                    <a:pt x="6429" y="3948"/>
                  </a:lnTo>
                  <a:lnTo>
                    <a:pt x="6429" y="3655"/>
                  </a:lnTo>
                  <a:lnTo>
                    <a:pt x="6429" y="3339"/>
                  </a:lnTo>
                  <a:lnTo>
                    <a:pt x="6406" y="2978"/>
                  </a:lnTo>
                  <a:lnTo>
                    <a:pt x="6338" y="2618"/>
                  </a:lnTo>
                  <a:lnTo>
                    <a:pt x="6271" y="2234"/>
                  </a:lnTo>
                  <a:lnTo>
                    <a:pt x="6158" y="1851"/>
                  </a:lnTo>
                  <a:lnTo>
                    <a:pt x="6000" y="1490"/>
                  </a:lnTo>
                  <a:lnTo>
                    <a:pt x="5797" y="1151"/>
                  </a:lnTo>
                  <a:lnTo>
                    <a:pt x="5684" y="971"/>
                  </a:lnTo>
                  <a:lnTo>
                    <a:pt x="5549" y="836"/>
                  </a:lnTo>
                  <a:lnTo>
                    <a:pt x="5414" y="678"/>
                  </a:lnTo>
                  <a:lnTo>
                    <a:pt x="5256" y="542"/>
                  </a:lnTo>
                  <a:lnTo>
                    <a:pt x="5075" y="407"/>
                  </a:lnTo>
                  <a:lnTo>
                    <a:pt x="4895" y="317"/>
                  </a:lnTo>
                  <a:lnTo>
                    <a:pt x="4669" y="204"/>
                  </a:lnTo>
                  <a:lnTo>
                    <a:pt x="4466" y="114"/>
                  </a:lnTo>
                  <a:lnTo>
                    <a:pt x="4241" y="69"/>
                  </a:lnTo>
                  <a:lnTo>
                    <a:pt x="4015" y="24"/>
                  </a:lnTo>
                  <a:lnTo>
                    <a:pt x="3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6246075" y="1329275"/>
              <a:ext cx="768075" cy="915275"/>
            </a:xfrm>
            <a:custGeom>
              <a:avLst/>
              <a:gdLst/>
              <a:ahLst/>
              <a:cxnLst/>
              <a:rect l="l" t="t" r="r" b="b"/>
              <a:pathLst>
                <a:path w="30723" h="36611" extrusionOk="0">
                  <a:moveTo>
                    <a:pt x="10624" y="1"/>
                  </a:moveTo>
                  <a:lnTo>
                    <a:pt x="10467" y="23"/>
                  </a:lnTo>
                  <a:lnTo>
                    <a:pt x="10309" y="46"/>
                  </a:lnTo>
                  <a:lnTo>
                    <a:pt x="10151" y="114"/>
                  </a:lnTo>
                  <a:lnTo>
                    <a:pt x="10015" y="159"/>
                  </a:lnTo>
                  <a:lnTo>
                    <a:pt x="9880" y="249"/>
                  </a:lnTo>
                  <a:lnTo>
                    <a:pt x="9745" y="339"/>
                  </a:lnTo>
                  <a:lnTo>
                    <a:pt x="9632" y="429"/>
                  </a:lnTo>
                  <a:lnTo>
                    <a:pt x="9519" y="565"/>
                  </a:lnTo>
                  <a:lnTo>
                    <a:pt x="9406" y="678"/>
                  </a:lnTo>
                  <a:lnTo>
                    <a:pt x="9316" y="813"/>
                  </a:lnTo>
                  <a:lnTo>
                    <a:pt x="9248" y="971"/>
                  </a:lnTo>
                  <a:lnTo>
                    <a:pt x="9181" y="1129"/>
                  </a:lnTo>
                  <a:lnTo>
                    <a:pt x="45" y="28828"/>
                  </a:lnTo>
                  <a:lnTo>
                    <a:pt x="0" y="29031"/>
                  </a:lnTo>
                  <a:lnTo>
                    <a:pt x="0" y="29234"/>
                  </a:lnTo>
                  <a:lnTo>
                    <a:pt x="45" y="29415"/>
                  </a:lnTo>
                  <a:lnTo>
                    <a:pt x="113" y="29618"/>
                  </a:lnTo>
                  <a:lnTo>
                    <a:pt x="226" y="29775"/>
                  </a:lnTo>
                  <a:lnTo>
                    <a:pt x="361" y="29911"/>
                  </a:lnTo>
                  <a:lnTo>
                    <a:pt x="519" y="30046"/>
                  </a:lnTo>
                  <a:lnTo>
                    <a:pt x="700" y="30114"/>
                  </a:lnTo>
                  <a:lnTo>
                    <a:pt x="20211" y="36542"/>
                  </a:lnTo>
                  <a:lnTo>
                    <a:pt x="20414" y="36588"/>
                  </a:lnTo>
                  <a:lnTo>
                    <a:pt x="20594" y="36610"/>
                  </a:lnTo>
                  <a:lnTo>
                    <a:pt x="20797" y="36565"/>
                  </a:lnTo>
                  <a:lnTo>
                    <a:pt x="20978" y="36497"/>
                  </a:lnTo>
                  <a:lnTo>
                    <a:pt x="21158" y="36385"/>
                  </a:lnTo>
                  <a:lnTo>
                    <a:pt x="21294" y="36249"/>
                  </a:lnTo>
                  <a:lnTo>
                    <a:pt x="21406" y="36091"/>
                  </a:lnTo>
                  <a:lnTo>
                    <a:pt x="21497" y="35888"/>
                  </a:lnTo>
                  <a:lnTo>
                    <a:pt x="30632" y="8189"/>
                  </a:lnTo>
                  <a:lnTo>
                    <a:pt x="30677" y="8031"/>
                  </a:lnTo>
                  <a:lnTo>
                    <a:pt x="30700" y="7873"/>
                  </a:lnTo>
                  <a:lnTo>
                    <a:pt x="30722" y="7715"/>
                  </a:lnTo>
                  <a:lnTo>
                    <a:pt x="30722" y="7557"/>
                  </a:lnTo>
                  <a:lnTo>
                    <a:pt x="30700" y="7399"/>
                  </a:lnTo>
                  <a:lnTo>
                    <a:pt x="30655" y="7241"/>
                  </a:lnTo>
                  <a:lnTo>
                    <a:pt x="30609" y="7084"/>
                  </a:lnTo>
                  <a:lnTo>
                    <a:pt x="30542" y="6948"/>
                  </a:lnTo>
                  <a:lnTo>
                    <a:pt x="30452" y="6813"/>
                  </a:lnTo>
                  <a:lnTo>
                    <a:pt x="30361" y="6678"/>
                  </a:lnTo>
                  <a:lnTo>
                    <a:pt x="30271" y="6542"/>
                  </a:lnTo>
                  <a:lnTo>
                    <a:pt x="30158" y="6452"/>
                  </a:lnTo>
                  <a:lnTo>
                    <a:pt x="30023" y="6339"/>
                  </a:lnTo>
                  <a:lnTo>
                    <a:pt x="29888" y="6249"/>
                  </a:lnTo>
                  <a:lnTo>
                    <a:pt x="29752" y="6181"/>
                  </a:lnTo>
                  <a:lnTo>
                    <a:pt x="29594" y="6114"/>
                  </a:lnTo>
                  <a:lnTo>
                    <a:pt x="11256" y="69"/>
                  </a:lnTo>
                  <a:lnTo>
                    <a:pt x="11098" y="23"/>
                  </a:lnTo>
                  <a:lnTo>
                    <a:pt x="109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375775" y="1329275"/>
              <a:ext cx="638375" cy="517700"/>
            </a:xfrm>
            <a:custGeom>
              <a:avLst/>
              <a:gdLst/>
              <a:ahLst/>
              <a:cxnLst/>
              <a:rect l="l" t="t" r="r" b="b"/>
              <a:pathLst>
                <a:path w="25535" h="20708" extrusionOk="0">
                  <a:moveTo>
                    <a:pt x="5436" y="1"/>
                  </a:moveTo>
                  <a:lnTo>
                    <a:pt x="5279" y="23"/>
                  </a:lnTo>
                  <a:lnTo>
                    <a:pt x="5121" y="46"/>
                  </a:lnTo>
                  <a:lnTo>
                    <a:pt x="4963" y="114"/>
                  </a:lnTo>
                  <a:lnTo>
                    <a:pt x="4827" y="159"/>
                  </a:lnTo>
                  <a:lnTo>
                    <a:pt x="4692" y="249"/>
                  </a:lnTo>
                  <a:lnTo>
                    <a:pt x="4557" y="339"/>
                  </a:lnTo>
                  <a:lnTo>
                    <a:pt x="4444" y="429"/>
                  </a:lnTo>
                  <a:lnTo>
                    <a:pt x="4331" y="565"/>
                  </a:lnTo>
                  <a:lnTo>
                    <a:pt x="4218" y="678"/>
                  </a:lnTo>
                  <a:lnTo>
                    <a:pt x="4128" y="813"/>
                  </a:lnTo>
                  <a:lnTo>
                    <a:pt x="4060" y="971"/>
                  </a:lnTo>
                  <a:lnTo>
                    <a:pt x="3993" y="1129"/>
                  </a:lnTo>
                  <a:lnTo>
                    <a:pt x="45" y="13129"/>
                  </a:lnTo>
                  <a:lnTo>
                    <a:pt x="0" y="13264"/>
                  </a:lnTo>
                  <a:lnTo>
                    <a:pt x="0" y="13422"/>
                  </a:lnTo>
                  <a:lnTo>
                    <a:pt x="23" y="13557"/>
                  </a:lnTo>
                  <a:lnTo>
                    <a:pt x="91" y="13693"/>
                  </a:lnTo>
                  <a:lnTo>
                    <a:pt x="158" y="13805"/>
                  </a:lnTo>
                  <a:lnTo>
                    <a:pt x="248" y="13918"/>
                  </a:lnTo>
                  <a:lnTo>
                    <a:pt x="384" y="14008"/>
                  </a:lnTo>
                  <a:lnTo>
                    <a:pt x="519" y="14054"/>
                  </a:lnTo>
                  <a:lnTo>
                    <a:pt x="20549" y="20663"/>
                  </a:lnTo>
                  <a:lnTo>
                    <a:pt x="20685" y="20708"/>
                  </a:lnTo>
                  <a:lnTo>
                    <a:pt x="20842" y="20708"/>
                  </a:lnTo>
                  <a:lnTo>
                    <a:pt x="20978" y="20685"/>
                  </a:lnTo>
                  <a:lnTo>
                    <a:pt x="21113" y="20618"/>
                  </a:lnTo>
                  <a:lnTo>
                    <a:pt x="21226" y="20550"/>
                  </a:lnTo>
                  <a:lnTo>
                    <a:pt x="21339" y="20460"/>
                  </a:lnTo>
                  <a:lnTo>
                    <a:pt x="21429" y="20324"/>
                  </a:lnTo>
                  <a:lnTo>
                    <a:pt x="21497" y="20189"/>
                  </a:lnTo>
                  <a:lnTo>
                    <a:pt x="25444" y="8189"/>
                  </a:lnTo>
                  <a:lnTo>
                    <a:pt x="25489" y="8031"/>
                  </a:lnTo>
                  <a:lnTo>
                    <a:pt x="25512" y="7873"/>
                  </a:lnTo>
                  <a:lnTo>
                    <a:pt x="25534" y="7715"/>
                  </a:lnTo>
                  <a:lnTo>
                    <a:pt x="25534" y="7557"/>
                  </a:lnTo>
                  <a:lnTo>
                    <a:pt x="25512" y="7399"/>
                  </a:lnTo>
                  <a:lnTo>
                    <a:pt x="25467" y="7241"/>
                  </a:lnTo>
                  <a:lnTo>
                    <a:pt x="25421" y="7084"/>
                  </a:lnTo>
                  <a:lnTo>
                    <a:pt x="25354" y="6948"/>
                  </a:lnTo>
                  <a:lnTo>
                    <a:pt x="25264" y="6813"/>
                  </a:lnTo>
                  <a:lnTo>
                    <a:pt x="25173" y="6678"/>
                  </a:lnTo>
                  <a:lnTo>
                    <a:pt x="25083" y="6542"/>
                  </a:lnTo>
                  <a:lnTo>
                    <a:pt x="24970" y="6452"/>
                  </a:lnTo>
                  <a:lnTo>
                    <a:pt x="24835" y="6339"/>
                  </a:lnTo>
                  <a:lnTo>
                    <a:pt x="24700" y="6249"/>
                  </a:lnTo>
                  <a:lnTo>
                    <a:pt x="24564" y="6181"/>
                  </a:lnTo>
                  <a:lnTo>
                    <a:pt x="24406" y="6114"/>
                  </a:lnTo>
                  <a:lnTo>
                    <a:pt x="6068" y="69"/>
                  </a:lnTo>
                  <a:lnTo>
                    <a:pt x="5910" y="23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635725" y="1570075"/>
              <a:ext cx="106600" cy="82925"/>
            </a:xfrm>
            <a:custGeom>
              <a:avLst/>
              <a:gdLst/>
              <a:ahLst/>
              <a:cxnLst/>
              <a:rect l="l" t="t" r="r" b="b"/>
              <a:pathLst>
                <a:path w="4264" h="3317" extrusionOk="0">
                  <a:moveTo>
                    <a:pt x="700" y="0"/>
                  </a:moveTo>
                  <a:lnTo>
                    <a:pt x="1" y="2143"/>
                  </a:lnTo>
                  <a:lnTo>
                    <a:pt x="3565" y="3316"/>
                  </a:lnTo>
                  <a:lnTo>
                    <a:pt x="4264" y="11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6471625" y="136932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4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6459225" y="1753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80" y="46"/>
                  </a:lnTo>
                  <a:lnTo>
                    <a:pt x="655" y="136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610"/>
                  </a:lnTo>
                  <a:lnTo>
                    <a:pt x="68" y="836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46" y="1535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610" y="2257"/>
                  </a:lnTo>
                  <a:lnTo>
                    <a:pt x="835" y="2347"/>
                  </a:lnTo>
                  <a:lnTo>
                    <a:pt x="1918" y="2708"/>
                  </a:lnTo>
                  <a:lnTo>
                    <a:pt x="2166" y="2753"/>
                  </a:lnTo>
                  <a:lnTo>
                    <a:pt x="2392" y="2775"/>
                  </a:lnTo>
                  <a:lnTo>
                    <a:pt x="2640" y="2730"/>
                  </a:lnTo>
                  <a:lnTo>
                    <a:pt x="2843" y="2640"/>
                  </a:lnTo>
                  <a:lnTo>
                    <a:pt x="3046" y="2527"/>
                  </a:lnTo>
                  <a:lnTo>
                    <a:pt x="3204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74" y="1242"/>
                  </a:lnTo>
                  <a:lnTo>
                    <a:pt x="3384" y="1016"/>
                  </a:lnTo>
                  <a:lnTo>
                    <a:pt x="3249" y="836"/>
                  </a:lnTo>
                  <a:lnTo>
                    <a:pt x="3091" y="655"/>
                  </a:lnTo>
                  <a:lnTo>
                    <a:pt x="2910" y="520"/>
                  </a:lnTo>
                  <a:lnTo>
                    <a:pt x="2685" y="429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6471625" y="1777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6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6691550" y="144207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3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679150" y="1826650"/>
              <a:ext cx="88000" cy="68825"/>
            </a:xfrm>
            <a:custGeom>
              <a:avLst/>
              <a:gdLst/>
              <a:ahLst/>
              <a:cxnLst/>
              <a:rect l="l" t="t" r="r" b="b"/>
              <a:pathLst>
                <a:path w="3520" h="2753" extrusionOk="0">
                  <a:moveTo>
                    <a:pt x="1106" y="1"/>
                  </a:moveTo>
                  <a:lnTo>
                    <a:pt x="880" y="23"/>
                  </a:lnTo>
                  <a:lnTo>
                    <a:pt x="655" y="113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587"/>
                  </a:lnTo>
                  <a:lnTo>
                    <a:pt x="68" y="813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098"/>
                  </a:lnTo>
                  <a:lnTo>
                    <a:pt x="610" y="2234"/>
                  </a:lnTo>
                  <a:lnTo>
                    <a:pt x="835" y="2347"/>
                  </a:lnTo>
                  <a:lnTo>
                    <a:pt x="1918" y="2707"/>
                  </a:lnTo>
                  <a:lnTo>
                    <a:pt x="2166" y="2753"/>
                  </a:lnTo>
                  <a:lnTo>
                    <a:pt x="2414" y="2753"/>
                  </a:lnTo>
                  <a:lnTo>
                    <a:pt x="2640" y="2707"/>
                  </a:lnTo>
                  <a:lnTo>
                    <a:pt x="2843" y="2640"/>
                  </a:lnTo>
                  <a:lnTo>
                    <a:pt x="3046" y="2504"/>
                  </a:lnTo>
                  <a:lnTo>
                    <a:pt x="3226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692"/>
                  </a:lnTo>
                  <a:lnTo>
                    <a:pt x="3519" y="1467"/>
                  </a:lnTo>
                  <a:lnTo>
                    <a:pt x="3474" y="1241"/>
                  </a:lnTo>
                  <a:lnTo>
                    <a:pt x="3384" y="1016"/>
                  </a:lnTo>
                  <a:lnTo>
                    <a:pt x="3249" y="813"/>
                  </a:lnTo>
                  <a:lnTo>
                    <a:pt x="3091" y="655"/>
                  </a:lnTo>
                  <a:lnTo>
                    <a:pt x="2910" y="519"/>
                  </a:lnTo>
                  <a:lnTo>
                    <a:pt x="2685" y="407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691550" y="1849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5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327275" y="1864425"/>
              <a:ext cx="451725" cy="319200"/>
            </a:xfrm>
            <a:custGeom>
              <a:avLst/>
              <a:gdLst/>
              <a:ahLst/>
              <a:cxnLst/>
              <a:rect l="l" t="t" r="r" b="b"/>
              <a:pathLst>
                <a:path w="18069" h="12768" extrusionOk="0">
                  <a:moveTo>
                    <a:pt x="2617" y="1"/>
                  </a:moveTo>
                  <a:lnTo>
                    <a:pt x="2549" y="46"/>
                  </a:lnTo>
                  <a:lnTo>
                    <a:pt x="2482" y="69"/>
                  </a:lnTo>
                  <a:lnTo>
                    <a:pt x="2437" y="136"/>
                  </a:lnTo>
                  <a:lnTo>
                    <a:pt x="2369" y="204"/>
                  </a:lnTo>
                  <a:lnTo>
                    <a:pt x="2346" y="272"/>
                  </a:lnTo>
                  <a:lnTo>
                    <a:pt x="23" y="7309"/>
                  </a:lnTo>
                  <a:lnTo>
                    <a:pt x="0" y="7400"/>
                  </a:lnTo>
                  <a:lnTo>
                    <a:pt x="0" y="7490"/>
                  </a:lnTo>
                  <a:lnTo>
                    <a:pt x="23" y="7557"/>
                  </a:lnTo>
                  <a:lnTo>
                    <a:pt x="46" y="7625"/>
                  </a:lnTo>
                  <a:lnTo>
                    <a:pt x="91" y="7693"/>
                  </a:lnTo>
                  <a:lnTo>
                    <a:pt x="136" y="7760"/>
                  </a:lnTo>
                  <a:lnTo>
                    <a:pt x="203" y="7806"/>
                  </a:lnTo>
                  <a:lnTo>
                    <a:pt x="294" y="7851"/>
                  </a:lnTo>
                  <a:lnTo>
                    <a:pt x="15203" y="12768"/>
                  </a:lnTo>
                  <a:lnTo>
                    <a:pt x="15429" y="12768"/>
                  </a:lnTo>
                  <a:lnTo>
                    <a:pt x="15519" y="12745"/>
                  </a:lnTo>
                  <a:lnTo>
                    <a:pt x="15587" y="12700"/>
                  </a:lnTo>
                  <a:lnTo>
                    <a:pt x="15632" y="12633"/>
                  </a:lnTo>
                  <a:lnTo>
                    <a:pt x="15700" y="12565"/>
                  </a:lnTo>
                  <a:lnTo>
                    <a:pt x="15722" y="12497"/>
                  </a:lnTo>
                  <a:lnTo>
                    <a:pt x="18046" y="5460"/>
                  </a:lnTo>
                  <a:lnTo>
                    <a:pt x="18068" y="5369"/>
                  </a:lnTo>
                  <a:lnTo>
                    <a:pt x="18068" y="5302"/>
                  </a:lnTo>
                  <a:lnTo>
                    <a:pt x="18046" y="5212"/>
                  </a:lnTo>
                  <a:lnTo>
                    <a:pt x="18023" y="5144"/>
                  </a:lnTo>
                  <a:lnTo>
                    <a:pt x="17978" y="5076"/>
                  </a:lnTo>
                  <a:lnTo>
                    <a:pt x="17933" y="5009"/>
                  </a:lnTo>
                  <a:lnTo>
                    <a:pt x="17865" y="4963"/>
                  </a:lnTo>
                  <a:lnTo>
                    <a:pt x="17775" y="4918"/>
                  </a:lnTo>
                  <a:lnTo>
                    <a:pt x="28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344200" y="1985675"/>
              <a:ext cx="396450" cy="141000"/>
            </a:xfrm>
            <a:custGeom>
              <a:avLst/>
              <a:gdLst/>
              <a:ahLst/>
              <a:cxnLst/>
              <a:rect l="l" t="t" r="r" b="b"/>
              <a:pathLst>
                <a:path w="15858" h="5640" extrusionOk="0">
                  <a:moveTo>
                    <a:pt x="158" y="1"/>
                  </a:moveTo>
                  <a:lnTo>
                    <a:pt x="0" y="452"/>
                  </a:lnTo>
                  <a:lnTo>
                    <a:pt x="15699" y="5640"/>
                  </a:lnTo>
                  <a:lnTo>
                    <a:pt x="15857" y="5166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389875" y="1896025"/>
              <a:ext cx="93075" cy="188925"/>
            </a:xfrm>
            <a:custGeom>
              <a:avLst/>
              <a:gdLst/>
              <a:ahLst/>
              <a:cxnLst/>
              <a:rect l="l" t="t" r="r" b="b"/>
              <a:pathLst>
                <a:path w="3723" h="7557" extrusionOk="0">
                  <a:moveTo>
                    <a:pt x="2346" y="0"/>
                  </a:moveTo>
                  <a:lnTo>
                    <a:pt x="0" y="7105"/>
                  </a:lnTo>
                  <a:lnTo>
                    <a:pt x="1376" y="7557"/>
                  </a:lnTo>
                  <a:lnTo>
                    <a:pt x="3722" y="451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378025" y="2000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58" y="46"/>
                  </a:lnTo>
                  <a:lnTo>
                    <a:pt x="655" y="136"/>
                  </a:lnTo>
                  <a:lnTo>
                    <a:pt x="452" y="249"/>
                  </a:lnTo>
                  <a:lnTo>
                    <a:pt x="294" y="407"/>
                  </a:lnTo>
                  <a:lnTo>
                    <a:pt x="158" y="610"/>
                  </a:lnTo>
                  <a:lnTo>
                    <a:pt x="46" y="835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23" y="1535"/>
                  </a:lnTo>
                  <a:lnTo>
                    <a:pt x="113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587" y="2256"/>
                  </a:lnTo>
                  <a:lnTo>
                    <a:pt x="813" y="2347"/>
                  </a:lnTo>
                  <a:lnTo>
                    <a:pt x="1918" y="2707"/>
                  </a:lnTo>
                  <a:lnTo>
                    <a:pt x="2143" y="2775"/>
                  </a:lnTo>
                  <a:lnTo>
                    <a:pt x="2392" y="2775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27"/>
                  </a:lnTo>
                  <a:lnTo>
                    <a:pt x="3204" y="2369"/>
                  </a:lnTo>
                  <a:lnTo>
                    <a:pt x="3339" y="2166"/>
                  </a:lnTo>
                  <a:lnTo>
                    <a:pt x="3429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6"/>
                  </a:lnTo>
                  <a:lnTo>
                    <a:pt x="3249" y="835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29"/>
                  </a:lnTo>
                  <a:lnTo>
                    <a:pt x="1579" y="6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389875" y="2024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7"/>
                  </a:lnTo>
                  <a:lnTo>
                    <a:pt x="2030" y="45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609800" y="1968750"/>
              <a:ext cx="93075" cy="188950"/>
            </a:xfrm>
            <a:custGeom>
              <a:avLst/>
              <a:gdLst/>
              <a:ahLst/>
              <a:cxnLst/>
              <a:rect l="l" t="t" r="r" b="b"/>
              <a:pathLst>
                <a:path w="3723" h="7558" extrusionOk="0">
                  <a:moveTo>
                    <a:pt x="2346" y="1"/>
                  </a:moveTo>
                  <a:lnTo>
                    <a:pt x="0" y="7106"/>
                  </a:lnTo>
                  <a:lnTo>
                    <a:pt x="1376" y="7557"/>
                  </a:lnTo>
                  <a:lnTo>
                    <a:pt x="3722" y="452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597950" y="2073650"/>
              <a:ext cx="87425" cy="68825"/>
            </a:xfrm>
            <a:custGeom>
              <a:avLst/>
              <a:gdLst/>
              <a:ahLst/>
              <a:cxnLst/>
              <a:rect l="l" t="t" r="r" b="b"/>
              <a:pathLst>
                <a:path w="3497" h="2753" extrusionOk="0">
                  <a:moveTo>
                    <a:pt x="1106" y="0"/>
                  </a:moveTo>
                  <a:lnTo>
                    <a:pt x="880" y="46"/>
                  </a:lnTo>
                  <a:lnTo>
                    <a:pt x="655" y="113"/>
                  </a:lnTo>
                  <a:lnTo>
                    <a:pt x="452" y="249"/>
                  </a:lnTo>
                  <a:lnTo>
                    <a:pt x="294" y="406"/>
                  </a:lnTo>
                  <a:lnTo>
                    <a:pt x="158" y="587"/>
                  </a:lnTo>
                  <a:lnTo>
                    <a:pt x="46" y="812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13" y="1737"/>
                  </a:lnTo>
                  <a:lnTo>
                    <a:pt x="249" y="1940"/>
                  </a:lnTo>
                  <a:lnTo>
                    <a:pt x="407" y="2098"/>
                  </a:lnTo>
                  <a:lnTo>
                    <a:pt x="587" y="2234"/>
                  </a:lnTo>
                  <a:lnTo>
                    <a:pt x="813" y="2346"/>
                  </a:lnTo>
                  <a:lnTo>
                    <a:pt x="1918" y="2707"/>
                  </a:lnTo>
                  <a:lnTo>
                    <a:pt x="2166" y="2752"/>
                  </a:lnTo>
                  <a:lnTo>
                    <a:pt x="2392" y="2752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04"/>
                  </a:lnTo>
                  <a:lnTo>
                    <a:pt x="3204" y="2346"/>
                  </a:lnTo>
                  <a:lnTo>
                    <a:pt x="3339" y="2166"/>
                  </a:lnTo>
                  <a:lnTo>
                    <a:pt x="3452" y="1940"/>
                  </a:lnTo>
                  <a:lnTo>
                    <a:pt x="3497" y="1692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5"/>
                  </a:lnTo>
                  <a:lnTo>
                    <a:pt x="3249" y="812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06"/>
                  </a:lnTo>
                  <a:lnTo>
                    <a:pt x="1580" y="4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6609800" y="2096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6"/>
                  </a:lnTo>
                  <a:lnTo>
                    <a:pt x="2030" y="451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57" name="Google Shape;257;p3"/>
          <p:cNvGrpSpPr/>
          <p:nvPr/>
        </p:nvGrpSpPr>
        <p:grpSpPr>
          <a:xfrm>
            <a:off x="10979299" y="4059029"/>
            <a:ext cx="1006124" cy="1337643"/>
            <a:chOff x="7062788" y="3483325"/>
            <a:chExt cx="558875" cy="743025"/>
          </a:xfrm>
        </p:grpSpPr>
        <p:sp>
          <p:nvSpPr>
            <p:cNvPr id="258" name="Google Shape;258;p3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53418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282" name="Google Shape;282;p4"/>
          <p:cNvSpPr txBox="1">
            <a:spLocks noGrp="1"/>
          </p:cNvSpPr>
          <p:nvPr>
            <p:ph type="body" idx="1"/>
          </p:nvPr>
        </p:nvSpPr>
        <p:spPr>
          <a:xfrm>
            <a:off x="955867" y="1424733"/>
            <a:ext cx="10272000" cy="47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2133"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2133"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2133"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2133"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2133"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2133"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2133"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2133"/>
            </a:lvl9pPr>
          </a:lstStyle>
          <a:p>
            <a:endParaRPr/>
          </a:p>
        </p:txBody>
      </p:sp>
      <p:sp>
        <p:nvSpPr>
          <p:cNvPr id="283" name="Google Shape;283;p4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11690586" y="3347033"/>
            <a:ext cx="577900" cy="3479800"/>
          </a:xfrm>
          <a:custGeom>
            <a:avLst/>
            <a:gdLst/>
            <a:ahLst/>
            <a:cxnLst/>
            <a:rect l="l" t="t" r="r" b="b"/>
            <a:pathLst>
              <a:path w="17337" h="104394" extrusionOk="0">
                <a:moveTo>
                  <a:pt x="16194" y="104394"/>
                </a:moveTo>
                <a:cubicBezTo>
                  <a:pt x="9611" y="96166"/>
                  <a:pt x="5745" y="84247"/>
                  <a:pt x="7812" y="73914"/>
                </a:cubicBezTo>
                <a:cubicBezTo>
                  <a:pt x="9098" y="67485"/>
                  <a:pt x="11512" y="61007"/>
                  <a:pt x="10860" y="54483"/>
                </a:cubicBezTo>
                <a:cubicBezTo>
                  <a:pt x="9836" y="44248"/>
                  <a:pt x="1647" y="35710"/>
                  <a:pt x="192" y="25527"/>
                </a:cubicBezTo>
                <a:cubicBezTo>
                  <a:pt x="-1258" y="15380"/>
                  <a:pt x="8169" y="4584"/>
                  <a:pt x="1733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85" name="Google Shape;285;p4"/>
          <p:cNvSpPr/>
          <p:nvPr/>
        </p:nvSpPr>
        <p:spPr>
          <a:xfrm>
            <a:off x="300" y="-69266"/>
            <a:ext cx="5638800" cy="481567"/>
          </a:xfrm>
          <a:custGeom>
            <a:avLst/>
            <a:gdLst/>
            <a:ahLst/>
            <a:cxnLst/>
            <a:rect l="l" t="t" r="r" b="b"/>
            <a:pathLst>
              <a:path w="169164" h="14447" extrusionOk="0">
                <a:moveTo>
                  <a:pt x="0" y="1905"/>
                </a:moveTo>
                <a:cubicBezTo>
                  <a:pt x="6877" y="1905"/>
                  <a:pt x="13873" y="1883"/>
                  <a:pt x="20574" y="3429"/>
                </a:cubicBezTo>
                <a:cubicBezTo>
                  <a:pt x="30829" y="5796"/>
                  <a:pt x="39873" y="12609"/>
                  <a:pt x="50292" y="14097"/>
                </a:cubicBezTo>
                <a:cubicBezTo>
                  <a:pt x="60090" y="15497"/>
                  <a:pt x="69831" y="10925"/>
                  <a:pt x="79629" y="9525"/>
                </a:cubicBezTo>
                <a:cubicBezTo>
                  <a:pt x="89066" y="8177"/>
                  <a:pt x="98767" y="9320"/>
                  <a:pt x="108204" y="10668"/>
                </a:cubicBezTo>
                <a:cubicBezTo>
                  <a:pt x="116757" y="11890"/>
                  <a:pt x="125508" y="9124"/>
                  <a:pt x="134112" y="9906"/>
                </a:cubicBezTo>
                <a:cubicBezTo>
                  <a:pt x="140313" y="10470"/>
                  <a:pt x="146236" y="14597"/>
                  <a:pt x="152400" y="13716"/>
                </a:cubicBezTo>
                <a:cubicBezTo>
                  <a:pt x="159547" y="12695"/>
                  <a:pt x="169164" y="7220"/>
                  <a:pt x="169164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6" name="Google Shape;286;p4"/>
          <p:cNvGrpSpPr/>
          <p:nvPr/>
        </p:nvGrpSpPr>
        <p:grpSpPr>
          <a:xfrm>
            <a:off x="239487" y="2832603"/>
            <a:ext cx="1234040" cy="2395776"/>
            <a:chOff x="204076" y="125827"/>
            <a:chExt cx="925530" cy="1796832"/>
          </a:xfrm>
        </p:grpSpPr>
        <p:sp>
          <p:nvSpPr>
            <p:cNvPr id="287" name="Google Shape;287;p4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8" name="Google Shape;288;p4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9" name="Google Shape;289;p4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0" name="Google Shape;290;p4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1" name="Google Shape;291;p4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2" name="Google Shape;292;p4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3" name="Google Shape;293;p4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4" name="Google Shape;294;p4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5" name="Google Shape;295;p4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96" name="Google Shape;296;p4"/>
          <p:cNvGrpSpPr/>
          <p:nvPr/>
        </p:nvGrpSpPr>
        <p:grpSpPr>
          <a:xfrm>
            <a:off x="10648821" y="-272724"/>
            <a:ext cx="1279473" cy="2056187"/>
            <a:chOff x="9840651" y="2066749"/>
            <a:chExt cx="701773" cy="1127790"/>
          </a:xfrm>
        </p:grpSpPr>
        <p:sp>
          <p:nvSpPr>
            <p:cNvPr id="297" name="Google Shape;297;p4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328" name="Google Shape;328;p4"/>
          <p:cNvGrpSpPr/>
          <p:nvPr/>
        </p:nvGrpSpPr>
        <p:grpSpPr>
          <a:xfrm rot="-2864756">
            <a:off x="1560615" y="194364"/>
            <a:ext cx="457189" cy="425456"/>
            <a:chOff x="-1003774" y="3010923"/>
            <a:chExt cx="671424" cy="624822"/>
          </a:xfrm>
        </p:grpSpPr>
        <p:sp>
          <p:nvSpPr>
            <p:cNvPr id="329" name="Google Shape;329;p4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1568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5"/>
          <p:cNvSpPr/>
          <p:nvPr/>
        </p:nvSpPr>
        <p:spPr>
          <a:xfrm>
            <a:off x="25700" y="6064834"/>
            <a:ext cx="5029200" cy="800100"/>
          </a:xfrm>
          <a:custGeom>
            <a:avLst/>
            <a:gdLst/>
            <a:ahLst/>
            <a:cxnLst/>
            <a:rect l="l" t="t" r="r" b="b"/>
            <a:pathLst>
              <a:path w="150876" h="24003" extrusionOk="0">
                <a:moveTo>
                  <a:pt x="0" y="24003"/>
                </a:moveTo>
                <a:cubicBezTo>
                  <a:pt x="10852" y="9534"/>
                  <a:pt x="35709" y="14746"/>
                  <a:pt x="53721" y="16383"/>
                </a:cubicBezTo>
                <a:cubicBezTo>
                  <a:pt x="60931" y="17038"/>
                  <a:pt x="68716" y="19453"/>
                  <a:pt x="75438" y="16764"/>
                </a:cubicBezTo>
                <a:cubicBezTo>
                  <a:pt x="79540" y="15123"/>
                  <a:pt x="83615" y="13013"/>
                  <a:pt x="88011" y="12573"/>
                </a:cubicBezTo>
                <a:cubicBezTo>
                  <a:pt x="94249" y="11949"/>
                  <a:pt x="100483" y="13906"/>
                  <a:pt x="106680" y="14859"/>
                </a:cubicBezTo>
                <a:cubicBezTo>
                  <a:pt x="122042" y="17222"/>
                  <a:pt x="150876" y="15542"/>
                  <a:pt x="15087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69" name="Google Shape;369;p5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370" name="Google Shape;370;p5"/>
          <p:cNvSpPr txBox="1">
            <a:spLocks noGrp="1"/>
          </p:cNvSpPr>
          <p:nvPr>
            <p:ph type="title"/>
          </p:nvPr>
        </p:nvSpPr>
        <p:spPr>
          <a:xfrm>
            <a:off x="1718452" y="3688247"/>
            <a:ext cx="3706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6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5"/>
          <p:cNvSpPr txBox="1">
            <a:spLocks noGrp="1"/>
          </p:cNvSpPr>
          <p:nvPr>
            <p:ph type="title" idx="2"/>
          </p:nvPr>
        </p:nvSpPr>
        <p:spPr>
          <a:xfrm>
            <a:off x="6767148" y="3688247"/>
            <a:ext cx="3706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6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5"/>
          <p:cNvSpPr txBox="1">
            <a:spLocks noGrp="1"/>
          </p:cNvSpPr>
          <p:nvPr>
            <p:ph type="subTitle" idx="1"/>
          </p:nvPr>
        </p:nvSpPr>
        <p:spPr>
          <a:xfrm>
            <a:off x="6765548" y="4240616"/>
            <a:ext cx="37096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73" name="Google Shape;373;p5"/>
          <p:cNvSpPr txBox="1">
            <a:spLocks noGrp="1"/>
          </p:cNvSpPr>
          <p:nvPr>
            <p:ph type="subTitle" idx="3"/>
          </p:nvPr>
        </p:nvSpPr>
        <p:spPr>
          <a:xfrm>
            <a:off x="1716852" y="4240616"/>
            <a:ext cx="37096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74" name="Google Shape;374;p5"/>
          <p:cNvSpPr txBox="1">
            <a:spLocks noGrp="1"/>
          </p:cNvSpPr>
          <p:nvPr>
            <p:ph type="title" idx="4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7315501" y="222174"/>
            <a:ext cx="4914500" cy="1740567"/>
          </a:xfrm>
          <a:custGeom>
            <a:avLst/>
            <a:gdLst/>
            <a:ahLst/>
            <a:cxnLst/>
            <a:rect l="l" t="t" r="r" b="b"/>
            <a:pathLst>
              <a:path w="147435" h="52217" extrusionOk="0">
                <a:moveTo>
                  <a:pt x="147066" y="52217"/>
                </a:moveTo>
                <a:cubicBezTo>
                  <a:pt x="147983" y="39373"/>
                  <a:pt x="147461" y="22605"/>
                  <a:pt x="137160" y="14879"/>
                </a:cubicBezTo>
                <a:cubicBezTo>
                  <a:pt x="129687" y="9274"/>
                  <a:pt x="118594" y="12771"/>
                  <a:pt x="109347" y="11450"/>
                </a:cubicBezTo>
                <a:cubicBezTo>
                  <a:pt x="100399" y="10172"/>
                  <a:pt x="93576" y="1300"/>
                  <a:pt x="84582" y="401"/>
                </a:cubicBezTo>
                <a:cubicBezTo>
                  <a:pt x="74215" y="-636"/>
                  <a:pt x="64059" y="4062"/>
                  <a:pt x="53721" y="5354"/>
                </a:cubicBezTo>
                <a:cubicBezTo>
                  <a:pt x="42137" y="6802"/>
                  <a:pt x="30498" y="-1889"/>
                  <a:pt x="19050" y="401"/>
                </a:cubicBezTo>
                <a:cubicBezTo>
                  <a:pt x="11589" y="1893"/>
                  <a:pt x="5380" y="7594"/>
                  <a:pt x="0" y="12974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76" name="Google Shape;376;p5"/>
          <p:cNvGrpSpPr/>
          <p:nvPr/>
        </p:nvGrpSpPr>
        <p:grpSpPr>
          <a:xfrm flipH="1">
            <a:off x="370395" y="431397"/>
            <a:ext cx="1718591" cy="1272705"/>
            <a:chOff x="1156200" y="3428725"/>
            <a:chExt cx="684625" cy="507000"/>
          </a:xfrm>
        </p:grpSpPr>
        <p:sp>
          <p:nvSpPr>
            <p:cNvPr id="377" name="Google Shape;377;p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08" name="Google Shape;408;p5"/>
          <p:cNvGrpSpPr/>
          <p:nvPr/>
        </p:nvGrpSpPr>
        <p:grpSpPr>
          <a:xfrm>
            <a:off x="10492662" y="5685594"/>
            <a:ext cx="1496751" cy="893972"/>
            <a:chOff x="7734396" y="189920"/>
            <a:chExt cx="1122563" cy="670479"/>
          </a:xfrm>
        </p:grpSpPr>
        <p:sp>
          <p:nvSpPr>
            <p:cNvPr id="409" name="Google Shape;409;p5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30" name="Google Shape;430;p5"/>
          <p:cNvGrpSpPr/>
          <p:nvPr/>
        </p:nvGrpSpPr>
        <p:grpSpPr>
          <a:xfrm rot="-2864756">
            <a:off x="10895115" y="401464"/>
            <a:ext cx="457189" cy="425456"/>
            <a:chOff x="-1003774" y="3010923"/>
            <a:chExt cx="671424" cy="624822"/>
          </a:xfrm>
        </p:grpSpPr>
        <p:sp>
          <p:nvSpPr>
            <p:cNvPr id="431" name="Google Shape;431;p5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50" name="Google Shape;450;p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60" name="Google Shape;460;p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61" name="Google Shape;461;p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08689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6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471" name="Google Shape;471;p6"/>
          <p:cNvSpPr/>
          <p:nvPr/>
        </p:nvSpPr>
        <p:spPr>
          <a:xfrm>
            <a:off x="-203000" y="4511023"/>
            <a:ext cx="6172200" cy="2746333"/>
          </a:xfrm>
          <a:custGeom>
            <a:avLst/>
            <a:gdLst/>
            <a:ahLst/>
            <a:cxnLst/>
            <a:rect l="l" t="t" r="r" b="b"/>
            <a:pathLst>
              <a:path w="185166" h="82390" extrusionOk="0">
                <a:moveTo>
                  <a:pt x="0" y="132"/>
                </a:moveTo>
                <a:cubicBezTo>
                  <a:pt x="8470" y="-927"/>
                  <a:pt x="17142" y="9260"/>
                  <a:pt x="18669" y="17658"/>
                </a:cubicBezTo>
                <a:cubicBezTo>
                  <a:pt x="20146" y="25780"/>
                  <a:pt x="17050" y="34328"/>
                  <a:pt x="18669" y="42423"/>
                </a:cubicBezTo>
                <a:cubicBezTo>
                  <a:pt x="19661" y="47383"/>
                  <a:pt x="23857" y="51632"/>
                  <a:pt x="28194" y="54234"/>
                </a:cubicBezTo>
                <a:cubicBezTo>
                  <a:pt x="37708" y="59943"/>
                  <a:pt x="50435" y="55237"/>
                  <a:pt x="61341" y="57282"/>
                </a:cubicBezTo>
                <a:cubicBezTo>
                  <a:pt x="72186" y="59316"/>
                  <a:pt x="82842" y="65954"/>
                  <a:pt x="93726" y="64140"/>
                </a:cubicBezTo>
                <a:cubicBezTo>
                  <a:pt x="100906" y="62943"/>
                  <a:pt x="108381" y="60089"/>
                  <a:pt x="115443" y="61854"/>
                </a:cubicBezTo>
                <a:cubicBezTo>
                  <a:pt x="125028" y="64250"/>
                  <a:pt x="134905" y="66375"/>
                  <a:pt x="143637" y="70998"/>
                </a:cubicBezTo>
                <a:cubicBezTo>
                  <a:pt x="149491" y="74097"/>
                  <a:pt x="153906" y="80367"/>
                  <a:pt x="160401" y="81666"/>
                </a:cubicBezTo>
                <a:cubicBezTo>
                  <a:pt x="168573" y="83300"/>
                  <a:pt x="177712" y="81964"/>
                  <a:pt x="185166" y="78237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72" name="Google Shape;472;p6"/>
          <p:cNvSpPr/>
          <p:nvPr/>
        </p:nvSpPr>
        <p:spPr>
          <a:xfrm>
            <a:off x="7163001" y="-81967"/>
            <a:ext cx="5219700" cy="535933"/>
          </a:xfrm>
          <a:custGeom>
            <a:avLst/>
            <a:gdLst/>
            <a:ahLst/>
            <a:cxnLst/>
            <a:rect l="l" t="t" r="r" b="b"/>
            <a:pathLst>
              <a:path w="156591" h="16078" extrusionOk="0">
                <a:moveTo>
                  <a:pt x="156591" y="0"/>
                </a:moveTo>
                <a:cubicBezTo>
                  <a:pt x="152629" y="2972"/>
                  <a:pt x="147401" y="3703"/>
                  <a:pt x="142875" y="5715"/>
                </a:cubicBezTo>
                <a:cubicBezTo>
                  <a:pt x="132609" y="10278"/>
                  <a:pt x="120583" y="14706"/>
                  <a:pt x="109728" y="11811"/>
                </a:cubicBezTo>
                <a:cubicBezTo>
                  <a:pt x="106102" y="10844"/>
                  <a:pt x="100835" y="10723"/>
                  <a:pt x="99441" y="7239"/>
                </a:cubicBezTo>
                <a:cubicBezTo>
                  <a:pt x="97477" y="2330"/>
                  <a:pt x="108903" y="-910"/>
                  <a:pt x="113919" y="762"/>
                </a:cubicBezTo>
                <a:cubicBezTo>
                  <a:pt x="117821" y="2063"/>
                  <a:pt x="118733" y="10045"/>
                  <a:pt x="115824" y="12954"/>
                </a:cubicBezTo>
                <a:cubicBezTo>
                  <a:pt x="109625" y="19153"/>
                  <a:pt x="97964" y="14600"/>
                  <a:pt x="89535" y="12192"/>
                </a:cubicBezTo>
                <a:cubicBezTo>
                  <a:pt x="82488" y="10179"/>
                  <a:pt x="75125" y="9325"/>
                  <a:pt x="67818" y="8763"/>
                </a:cubicBezTo>
                <a:cubicBezTo>
                  <a:pt x="58308" y="8031"/>
                  <a:pt x="48753" y="11019"/>
                  <a:pt x="39243" y="10287"/>
                </a:cubicBezTo>
                <a:cubicBezTo>
                  <a:pt x="25760" y="9250"/>
                  <a:pt x="12095" y="6048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73" name="Google Shape;473;p6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474" name="Google Shape;474;p6"/>
          <p:cNvGrpSpPr/>
          <p:nvPr/>
        </p:nvGrpSpPr>
        <p:grpSpPr>
          <a:xfrm>
            <a:off x="10573018" y="5697367"/>
            <a:ext cx="1431505" cy="961051"/>
            <a:chOff x="7681600" y="381950"/>
            <a:chExt cx="1073629" cy="720788"/>
          </a:xfrm>
        </p:grpSpPr>
        <p:sp>
          <p:nvSpPr>
            <p:cNvPr id="475" name="Google Shape;475;p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04" name="Google Shape;504;p6"/>
          <p:cNvGrpSpPr/>
          <p:nvPr/>
        </p:nvGrpSpPr>
        <p:grpSpPr>
          <a:xfrm>
            <a:off x="-134299" y="167769"/>
            <a:ext cx="1234040" cy="2395776"/>
            <a:chOff x="204076" y="125827"/>
            <a:chExt cx="925530" cy="1796832"/>
          </a:xfrm>
        </p:grpSpPr>
        <p:sp>
          <p:nvSpPr>
            <p:cNvPr id="505" name="Google Shape;505;p6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06" name="Google Shape;506;p6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07" name="Google Shape;507;p6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08" name="Google Shape;508;p6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09" name="Google Shape;509;p6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10" name="Google Shape;510;p6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11" name="Google Shape;511;p6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12" name="Google Shape;512;p6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13" name="Google Shape;513;p6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14" name="Google Shape;514;p6"/>
          <p:cNvGrpSpPr/>
          <p:nvPr/>
        </p:nvGrpSpPr>
        <p:grpSpPr>
          <a:xfrm rot="-2864756">
            <a:off x="9209648" y="45864"/>
            <a:ext cx="457189" cy="425456"/>
            <a:chOff x="-1003774" y="3010923"/>
            <a:chExt cx="671424" cy="624822"/>
          </a:xfrm>
        </p:grpSpPr>
        <p:sp>
          <p:nvSpPr>
            <p:cNvPr id="515" name="Google Shape;515;p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16" name="Google Shape;516;p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17" name="Google Shape;517;p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19" name="Google Shape;519;p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21" name="Google Shape;521;p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23" name="Google Shape;523;p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28" name="Google Shape;528;p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07293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7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555" name="Google Shape;555;p7"/>
          <p:cNvSpPr txBox="1">
            <a:spLocks noGrp="1"/>
          </p:cNvSpPr>
          <p:nvPr>
            <p:ph type="body" idx="1"/>
          </p:nvPr>
        </p:nvSpPr>
        <p:spPr>
          <a:xfrm>
            <a:off x="2612400" y="2382000"/>
            <a:ext cx="6967200" cy="27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unito Light"/>
              <a:buChar char="●"/>
              <a:defRPr/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317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○"/>
              <a:defRPr/>
            </a:lvl5pPr>
            <a:lvl6pPr marL="3657509" lvl="5" indent="-4317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6pPr>
            <a:lvl7pPr marL="4267093" lvl="6" indent="-4148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31789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56" name="Google Shape;556;p7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8141000" y="-31267"/>
            <a:ext cx="4064000" cy="1066800"/>
          </a:xfrm>
          <a:custGeom>
            <a:avLst/>
            <a:gdLst/>
            <a:ahLst/>
            <a:cxnLst/>
            <a:rect l="l" t="t" r="r" b="b"/>
            <a:pathLst>
              <a:path w="121920" h="32004" extrusionOk="0">
                <a:moveTo>
                  <a:pt x="121920" y="32004"/>
                </a:moveTo>
                <a:cubicBezTo>
                  <a:pt x="118070" y="26230"/>
                  <a:pt x="111672" y="20959"/>
                  <a:pt x="104775" y="20193"/>
                </a:cubicBezTo>
                <a:cubicBezTo>
                  <a:pt x="97958" y="19436"/>
                  <a:pt x="91026" y="21257"/>
                  <a:pt x="84201" y="20574"/>
                </a:cubicBezTo>
                <a:cubicBezTo>
                  <a:pt x="74929" y="19647"/>
                  <a:pt x="66669" y="14020"/>
                  <a:pt x="57531" y="12192"/>
                </a:cubicBezTo>
                <a:cubicBezTo>
                  <a:pt x="48437" y="10373"/>
                  <a:pt x="38899" y="14266"/>
                  <a:pt x="29718" y="12954"/>
                </a:cubicBezTo>
                <a:cubicBezTo>
                  <a:pt x="19020" y="11426"/>
                  <a:pt x="7641" y="7641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58" name="Google Shape;558;p7"/>
          <p:cNvSpPr/>
          <p:nvPr/>
        </p:nvSpPr>
        <p:spPr>
          <a:xfrm>
            <a:off x="120805" y="3677133"/>
            <a:ext cx="628800" cy="3225800"/>
          </a:xfrm>
          <a:custGeom>
            <a:avLst/>
            <a:gdLst/>
            <a:ahLst/>
            <a:cxnLst/>
            <a:rect l="l" t="t" r="r" b="b"/>
            <a:pathLst>
              <a:path w="18864" h="96774" extrusionOk="0">
                <a:moveTo>
                  <a:pt x="12768" y="96774"/>
                </a:moveTo>
                <a:cubicBezTo>
                  <a:pt x="9012" y="89262"/>
                  <a:pt x="4932" y="81499"/>
                  <a:pt x="4005" y="73152"/>
                </a:cubicBezTo>
                <a:cubicBezTo>
                  <a:pt x="2809" y="62387"/>
                  <a:pt x="7653" y="51554"/>
                  <a:pt x="6672" y="40767"/>
                </a:cubicBezTo>
                <a:cubicBezTo>
                  <a:pt x="5955" y="32880"/>
                  <a:pt x="-1107" y="25719"/>
                  <a:pt x="195" y="17907"/>
                </a:cubicBezTo>
                <a:cubicBezTo>
                  <a:pt x="1613" y="9401"/>
                  <a:pt x="10409" y="1691"/>
                  <a:pt x="18864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559" name="Google Shape;559;p7"/>
          <p:cNvGrpSpPr/>
          <p:nvPr/>
        </p:nvGrpSpPr>
        <p:grpSpPr>
          <a:xfrm rot="-2864756">
            <a:off x="10509782" y="414164"/>
            <a:ext cx="457189" cy="425456"/>
            <a:chOff x="-1003774" y="3010923"/>
            <a:chExt cx="671424" cy="624822"/>
          </a:xfrm>
        </p:grpSpPr>
        <p:sp>
          <p:nvSpPr>
            <p:cNvPr id="560" name="Google Shape;560;p7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97" name="Google Shape;597;p7"/>
          <p:cNvGrpSpPr/>
          <p:nvPr/>
        </p:nvGrpSpPr>
        <p:grpSpPr>
          <a:xfrm>
            <a:off x="9831359" y="5044012"/>
            <a:ext cx="2150295" cy="1588371"/>
            <a:chOff x="1942875" y="4263875"/>
            <a:chExt cx="856600" cy="632750"/>
          </a:xfrm>
        </p:grpSpPr>
        <p:sp>
          <p:nvSpPr>
            <p:cNvPr id="598" name="Google Shape;598;p7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629" name="Google Shape;629;p7"/>
          <p:cNvGrpSpPr/>
          <p:nvPr/>
        </p:nvGrpSpPr>
        <p:grpSpPr>
          <a:xfrm>
            <a:off x="129621" y="401743"/>
            <a:ext cx="1279473" cy="2056187"/>
            <a:chOff x="9840651" y="2066749"/>
            <a:chExt cx="701773" cy="1127790"/>
          </a:xfrm>
        </p:grpSpPr>
        <p:sp>
          <p:nvSpPr>
            <p:cNvPr id="630" name="Google Shape;630;p7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77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Google Shape;801;p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9"/>
          <p:cNvSpPr/>
          <p:nvPr/>
        </p:nvSpPr>
        <p:spPr>
          <a:xfrm>
            <a:off x="1451600" y="1263000"/>
            <a:ext cx="9288800" cy="4332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803" name="Google Shape;803;p9"/>
          <p:cNvSpPr txBox="1">
            <a:spLocks noGrp="1"/>
          </p:cNvSpPr>
          <p:nvPr>
            <p:ph type="title"/>
          </p:nvPr>
        </p:nvSpPr>
        <p:spPr>
          <a:xfrm>
            <a:off x="2164000" y="2193812"/>
            <a:ext cx="7864000" cy="1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93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9"/>
          <p:cNvSpPr txBox="1">
            <a:spLocks noGrp="1"/>
          </p:cNvSpPr>
          <p:nvPr>
            <p:ph type="subTitle" idx="1"/>
          </p:nvPr>
        </p:nvSpPr>
        <p:spPr>
          <a:xfrm>
            <a:off x="2304400" y="3614988"/>
            <a:ext cx="7583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05" name="Google Shape;805;p9"/>
          <p:cNvSpPr/>
          <p:nvPr/>
        </p:nvSpPr>
        <p:spPr>
          <a:xfrm>
            <a:off x="25700" y="-94866"/>
            <a:ext cx="10439400" cy="1019033"/>
          </a:xfrm>
          <a:custGeom>
            <a:avLst/>
            <a:gdLst/>
            <a:ahLst/>
            <a:cxnLst/>
            <a:rect l="l" t="t" r="r" b="b"/>
            <a:pathLst>
              <a:path w="313182" h="30571" extrusionOk="0">
                <a:moveTo>
                  <a:pt x="0" y="1905"/>
                </a:moveTo>
                <a:cubicBezTo>
                  <a:pt x="27234" y="-1986"/>
                  <a:pt x="53492" y="14810"/>
                  <a:pt x="80391" y="20574"/>
                </a:cubicBezTo>
                <a:cubicBezTo>
                  <a:pt x="96546" y="24036"/>
                  <a:pt x="113720" y="25719"/>
                  <a:pt x="129921" y="22479"/>
                </a:cubicBezTo>
                <a:cubicBezTo>
                  <a:pt x="139798" y="20504"/>
                  <a:pt x="149989" y="18900"/>
                  <a:pt x="160020" y="19812"/>
                </a:cubicBezTo>
                <a:cubicBezTo>
                  <a:pt x="185544" y="22132"/>
                  <a:pt x="212105" y="34207"/>
                  <a:pt x="236601" y="26670"/>
                </a:cubicBezTo>
                <a:cubicBezTo>
                  <a:pt x="239207" y="25868"/>
                  <a:pt x="242621" y="25299"/>
                  <a:pt x="243840" y="22860"/>
                </a:cubicBezTo>
                <a:cubicBezTo>
                  <a:pt x="245369" y="19801"/>
                  <a:pt x="242962" y="15094"/>
                  <a:pt x="240030" y="13335"/>
                </a:cubicBezTo>
                <a:cubicBezTo>
                  <a:pt x="236747" y="11365"/>
                  <a:pt x="231051" y="11536"/>
                  <a:pt x="228600" y="14478"/>
                </a:cubicBezTo>
                <a:cubicBezTo>
                  <a:pt x="226461" y="17045"/>
                  <a:pt x="227627" y="22164"/>
                  <a:pt x="230124" y="24384"/>
                </a:cubicBezTo>
                <a:cubicBezTo>
                  <a:pt x="251690" y="43554"/>
                  <a:pt x="287374" y="12904"/>
                  <a:pt x="313182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806" name="Google Shape;806;p9"/>
          <p:cNvSpPr/>
          <p:nvPr/>
        </p:nvSpPr>
        <p:spPr>
          <a:xfrm>
            <a:off x="5194601" y="6055666"/>
            <a:ext cx="6565900" cy="986967"/>
          </a:xfrm>
          <a:custGeom>
            <a:avLst/>
            <a:gdLst/>
            <a:ahLst/>
            <a:cxnLst/>
            <a:rect l="l" t="t" r="r" b="b"/>
            <a:pathLst>
              <a:path w="196977" h="29609" extrusionOk="0">
                <a:moveTo>
                  <a:pt x="0" y="26561"/>
                </a:moveTo>
                <a:cubicBezTo>
                  <a:pt x="664" y="18592"/>
                  <a:pt x="5321" y="8753"/>
                  <a:pt x="12954" y="6368"/>
                </a:cubicBezTo>
                <a:cubicBezTo>
                  <a:pt x="23767" y="2989"/>
                  <a:pt x="35673" y="6887"/>
                  <a:pt x="46863" y="8654"/>
                </a:cubicBezTo>
                <a:cubicBezTo>
                  <a:pt x="59919" y="10715"/>
                  <a:pt x="73308" y="11192"/>
                  <a:pt x="86487" y="10178"/>
                </a:cubicBezTo>
                <a:cubicBezTo>
                  <a:pt x="100553" y="9096"/>
                  <a:pt x="113561" y="1243"/>
                  <a:pt x="127635" y="272"/>
                </a:cubicBezTo>
                <a:cubicBezTo>
                  <a:pt x="143413" y="-816"/>
                  <a:pt x="159971" y="2724"/>
                  <a:pt x="174117" y="9797"/>
                </a:cubicBezTo>
                <a:cubicBezTo>
                  <a:pt x="183136" y="14306"/>
                  <a:pt x="193788" y="20043"/>
                  <a:pt x="196977" y="2960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807" name="Google Shape;807;p9"/>
          <p:cNvGrpSpPr/>
          <p:nvPr/>
        </p:nvGrpSpPr>
        <p:grpSpPr>
          <a:xfrm rot="-2864756">
            <a:off x="10059915" y="5919831"/>
            <a:ext cx="457189" cy="425456"/>
            <a:chOff x="-1003774" y="3010923"/>
            <a:chExt cx="671424" cy="624822"/>
          </a:xfrm>
        </p:grpSpPr>
        <p:sp>
          <p:nvSpPr>
            <p:cNvPr id="808" name="Google Shape;808;p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19" name="Google Shape;819;p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20" name="Google Shape;820;p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21" name="Google Shape;821;p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22" name="Google Shape;822;p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23" name="Google Shape;823;p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24" name="Google Shape;824;p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25" name="Google Shape;825;p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26" name="Google Shape;826;p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27" name="Google Shape;827;p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28" name="Google Shape;828;p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29" name="Google Shape;829;p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30" name="Google Shape;830;p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31" name="Google Shape;831;p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32" name="Google Shape;832;p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33" name="Google Shape;833;p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34" name="Google Shape;834;p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35" name="Google Shape;835;p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36" name="Google Shape;836;p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37" name="Google Shape;837;p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38" name="Google Shape;838;p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39" name="Google Shape;839;p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40" name="Google Shape;840;p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41" name="Google Shape;841;p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42" name="Google Shape;842;p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43" name="Google Shape;843;p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44" name="Google Shape;844;p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845" name="Google Shape;845;p9"/>
          <p:cNvGrpSpPr/>
          <p:nvPr/>
        </p:nvGrpSpPr>
        <p:grpSpPr>
          <a:xfrm>
            <a:off x="10737966" y="1265029"/>
            <a:ext cx="1006124" cy="1337643"/>
            <a:chOff x="7062788" y="3483325"/>
            <a:chExt cx="558875" cy="743025"/>
          </a:xfrm>
        </p:grpSpPr>
        <p:sp>
          <p:nvSpPr>
            <p:cNvPr id="846" name="Google Shape;846;p9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47" name="Google Shape;847;p9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48" name="Google Shape;848;p9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49" name="Google Shape;849;p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50" name="Google Shape;850;p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51" name="Google Shape;851;p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52" name="Google Shape;852;p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53" name="Google Shape;853;p9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54" name="Google Shape;854;p9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55" name="Google Shape;855;p9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56" name="Google Shape;856;p9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57" name="Google Shape;857;p9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58" name="Google Shape;858;p9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59" name="Google Shape;859;p9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60" name="Google Shape;860;p9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61" name="Google Shape;861;p9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62" name="Google Shape;862;p9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63" name="Google Shape;863;p9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64" name="Google Shape;864;p9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65" name="Google Shape;865;p9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66" name="Google Shape;866;p9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867" name="Google Shape;867;p9"/>
          <p:cNvGrpSpPr/>
          <p:nvPr/>
        </p:nvGrpSpPr>
        <p:grpSpPr>
          <a:xfrm>
            <a:off x="312183" y="3639025"/>
            <a:ext cx="1579516" cy="2883491"/>
            <a:chOff x="5124450" y="2384375"/>
            <a:chExt cx="669400" cy="1222025"/>
          </a:xfrm>
        </p:grpSpPr>
        <p:sp>
          <p:nvSpPr>
            <p:cNvPr id="868" name="Google Shape;868;p9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extrusionOk="0">
                  <a:moveTo>
                    <a:pt x="2301" y="0"/>
                  </a:moveTo>
                  <a:lnTo>
                    <a:pt x="2076" y="23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69" name="Google Shape;869;p9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fill="none" extrusionOk="0">
                  <a:moveTo>
                    <a:pt x="68" y="2775"/>
                  </a:move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lnTo>
                    <a:pt x="2301" y="0"/>
                  </a:lnTo>
                  <a:lnTo>
                    <a:pt x="2076" y="23"/>
                  </a:lnTo>
                  <a:lnTo>
                    <a:pt x="1850" y="45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70" name="Google Shape;870;p9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extrusionOk="0">
                  <a:moveTo>
                    <a:pt x="2054" y="1"/>
                  </a:move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71" name="Google Shape;871;p9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fill="none" extrusionOk="0">
                  <a:moveTo>
                    <a:pt x="46" y="2752"/>
                  </a:move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lnTo>
                    <a:pt x="2302" y="1"/>
                  </a:lnTo>
                  <a:lnTo>
                    <a:pt x="2054" y="1"/>
                  </a:lnTo>
                  <a:lnTo>
                    <a:pt x="1828" y="46"/>
                  </a:ln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5163925" y="2409175"/>
              <a:ext cx="391950" cy="424100"/>
            </a:xfrm>
            <a:custGeom>
              <a:avLst/>
              <a:gdLst/>
              <a:ahLst/>
              <a:cxnLst/>
              <a:rect l="l" t="t" r="r" b="b"/>
              <a:pathLst>
                <a:path w="15678" h="16964" extrusionOk="0">
                  <a:moveTo>
                    <a:pt x="11843" y="1331"/>
                  </a:moveTo>
                  <a:lnTo>
                    <a:pt x="14346" y="13444"/>
                  </a:lnTo>
                  <a:lnTo>
                    <a:pt x="3835" y="15632"/>
                  </a:lnTo>
                  <a:lnTo>
                    <a:pt x="1331" y="3519"/>
                  </a:lnTo>
                  <a:lnTo>
                    <a:pt x="11843" y="1331"/>
                  </a:lnTo>
                  <a:close/>
                  <a:moveTo>
                    <a:pt x="12722" y="1"/>
                  </a:moveTo>
                  <a:lnTo>
                    <a:pt x="1" y="2640"/>
                  </a:lnTo>
                  <a:lnTo>
                    <a:pt x="2955" y="16963"/>
                  </a:lnTo>
                  <a:lnTo>
                    <a:pt x="15677" y="14324"/>
                  </a:lnTo>
                  <a:lnTo>
                    <a:pt x="12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73" name="Google Shape;873;p9"/>
            <p:cNvSpPr/>
            <p:nvPr/>
          </p:nvSpPr>
          <p:spPr>
            <a:xfrm>
              <a:off x="5144750" y="2384375"/>
              <a:ext cx="362625" cy="128575"/>
            </a:xfrm>
            <a:custGeom>
              <a:avLst/>
              <a:gdLst/>
              <a:ahLst/>
              <a:cxnLst/>
              <a:rect l="l" t="t" r="r" b="b"/>
              <a:pathLst>
                <a:path w="14505" h="5143" extrusionOk="0">
                  <a:moveTo>
                    <a:pt x="13918" y="0"/>
                  </a:moveTo>
                  <a:lnTo>
                    <a:pt x="136" y="2865"/>
                  </a:lnTo>
                  <a:lnTo>
                    <a:pt x="68" y="2887"/>
                  </a:lnTo>
                  <a:lnTo>
                    <a:pt x="23" y="2932"/>
                  </a:lnTo>
                  <a:lnTo>
                    <a:pt x="1" y="2978"/>
                  </a:lnTo>
                  <a:lnTo>
                    <a:pt x="1" y="3045"/>
                  </a:lnTo>
                  <a:lnTo>
                    <a:pt x="429" y="5030"/>
                  </a:lnTo>
                  <a:lnTo>
                    <a:pt x="452" y="5075"/>
                  </a:lnTo>
                  <a:lnTo>
                    <a:pt x="497" y="5120"/>
                  </a:lnTo>
                  <a:lnTo>
                    <a:pt x="542" y="5143"/>
                  </a:lnTo>
                  <a:lnTo>
                    <a:pt x="587" y="5143"/>
                  </a:lnTo>
                  <a:lnTo>
                    <a:pt x="14392" y="2301"/>
                  </a:lnTo>
                  <a:lnTo>
                    <a:pt x="14459" y="2278"/>
                  </a:lnTo>
                  <a:lnTo>
                    <a:pt x="14482" y="2233"/>
                  </a:lnTo>
                  <a:lnTo>
                    <a:pt x="14504" y="2188"/>
                  </a:lnTo>
                  <a:lnTo>
                    <a:pt x="14504" y="2120"/>
                  </a:lnTo>
                  <a:lnTo>
                    <a:pt x="14098" y="135"/>
                  </a:lnTo>
                  <a:lnTo>
                    <a:pt x="14076" y="68"/>
                  </a:lnTo>
                  <a:lnTo>
                    <a:pt x="14031" y="23"/>
                  </a:lnTo>
                  <a:lnTo>
                    <a:pt x="13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74" name="Google Shape;874;p9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fill="none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76" name="Google Shape;876;p9"/>
            <p:cNvSpPr/>
            <p:nvPr/>
          </p:nvSpPr>
          <p:spPr>
            <a:xfrm>
              <a:off x="5622950" y="3437200"/>
              <a:ext cx="103225" cy="65425"/>
            </a:xfrm>
            <a:custGeom>
              <a:avLst/>
              <a:gdLst/>
              <a:ahLst/>
              <a:cxnLst/>
              <a:rect l="l" t="t" r="r" b="b"/>
              <a:pathLst>
                <a:path w="4129" h="2617" fill="none" extrusionOk="0">
                  <a:moveTo>
                    <a:pt x="2166" y="0"/>
                  </a:moveTo>
                  <a:lnTo>
                    <a:pt x="2166" y="0"/>
                  </a:lnTo>
                  <a:lnTo>
                    <a:pt x="1918" y="23"/>
                  </a:lnTo>
                  <a:lnTo>
                    <a:pt x="1692" y="45"/>
                  </a:lnTo>
                  <a:lnTo>
                    <a:pt x="1692" y="45"/>
                  </a:lnTo>
                  <a:lnTo>
                    <a:pt x="1399" y="135"/>
                  </a:lnTo>
                  <a:lnTo>
                    <a:pt x="1128" y="248"/>
                  </a:lnTo>
                  <a:lnTo>
                    <a:pt x="880" y="384"/>
                  </a:lnTo>
                  <a:lnTo>
                    <a:pt x="655" y="564"/>
                  </a:lnTo>
                  <a:lnTo>
                    <a:pt x="452" y="744"/>
                  </a:lnTo>
                  <a:lnTo>
                    <a:pt x="271" y="970"/>
                  </a:lnTo>
                  <a:lnTo>
                    <a:pt x="136" y="1218"/>
                  </a:lnTo>
                  <a:lnTo>
                    <a:pt x="0" y="1466"/>
                  </a:lnTo>
                  <a:lnTo>
                    <a:pt x="249" y="2617"/>
                  </a:lnTo>
                  <a:lnTo>
                    <a:pt x="4128" y="1827"/>
                  </a:lnTo>
                  <a:lnTo>
                    <a:pt x="3903" y="812"/>
                  </a:lnTo>
                  <a:lnTo>
                    <a:pt x="3903" y="812"/>
                  </a:lnTo>
                  <a:lnTo>
                    <a:pt x="3745" y="632"/>
                  </a:lnTo>
                  <a:lnTo>
                    <a:pt x="3542" y="474"/>
                  </a:lnTo>
                  <a:lnTo>
                    <a:pt x="3339" y="338"/>
                  </a:lnTo>
                  <a:lnTo>
                    <a:pt x="3136" y="226"/>
                  </a:lnTo>
                  <a:lnTo>
                    <a:pt x="2910" y="135"/>
                  </a:lnTo>
                  <a:lnTo>
                    <a:pt x="2662" y="68"/>
                  </a:lnTo>
                  <a:lnTo>
                    <a:pt x="2414" y="23"/>
                  </a:lnTo>
                  <a:lnTo>
                    <a:pt x="21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77" name="Google Shape;877;p9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fill="none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595" y="1535"/>
                  </a:lnTo>
                  <a:lnTo>
                    <a:pt x="2595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79" name="Google Shape;879;p9"/>
            <p:cNvSpPr/>
            <p:nvPr/>
          </p:nvSpPr>
          <p:spPr>
            <a:xfrm>
              <a:off x="5361850" y="3491325"/>
              <a:ext cx="102100" cy="65450"/>
            </a:xfrm>
            <a:custGeom>
              <a:avLst/>
              <a:gdLst/>
              <a:ahLst/>
              <a:cxnLst/>
              <a:rect l="l" t="t" r="r" b="b"/>
              <a:pathLst>
                <a:path w="4084" h="2618" fill="none" extrusionOk="0">
                  <a:moveTo>
                    <a:pt x="2144" y="1"/>
                  </a:moveTo>
                  <a:lnTo>
                    <a:pt x="2144" y="1"/>
                  </a:lnTo>
                  <a:lnTo>
                    <a:pt x="1918" y="1"/>
                  </a:lnTo>
                  <a:lnTo>
                    <a:pt x="1670" y="46"/>
                  </a:lnTo>
                  <a:lnTo>
                    <a:pt x="1670" y="46"/>
                  </a:lnTo>
                  <a:lnTo>
                    <a:pt x="1377" y="113"/>
                  </a:lnTo>
                  <a:lnTo>
                    <a:pt x="1106" y="226"/>
                  </a:lnTo>
                  <a:lnTo>
                    <a:pt x="858" y="384"/>
                  </a:lnTo>
                  <a:lnTo>
                    <a:pt x="632" y="542"/>
                  </a:lnTo>
                  <a:lnTo>
                    <a:pt x="429" y="745"/>
                  </a:lnTo>
                  <a:lnTo>
                    <a:pt x="272" y="970"/>
                  </a:lnTo>
                  <a:lnTo>
                    <a:pt x="114" y="1196"/>
                  </a:lnTo>
                  <a:lnTo>
                    <a:pt x="1" y="1467"/>
                  </a:lnTo>
                  <a:lnTo>
                    <a:pt x="226" y="2617"/>
                  </a:lnTo>
                  <a:lnTo>
                    <a:pt x="4084" y="1828"/>
                  </a:lnTo>
                  <a:lnTo>
                    <a:pt x="3858" y="767"/>
                  </a:lnTo>
                  <a:lnTo>
                    <a:pt x="3858" y="767"/>
                  </a:lnTo>
                  <a:lnTo>
                    <a:pt x="3700" y="610"/>
                  </a:lnTo>
                  <a:lnTo>
                    <a:pt x="3497" y="452"/>
                  </a:lnTo>
                  <a:lnTo>
                    <a:pt x="3317" y="316"/>
                  </a:lnTo>
                  <a:lnTo>
                    <a:pt x="3091" y="204"/>
                  </a:lnTo>
                  <a:lnTo>
                    <a:pt x="2865" y="113"/>
                  </a:lnTo>
                  <a:lnTo>
                    <a:pt x="2640" y="46"/>
                  </a:lnTo>
                  <a:lnTo>
                    <a:pt x="2392" y="1"/>
                  </a:lnTo>
                  <a:lnTo>
                    <a:pt x="21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80" name="Google Shape;880;p9"/>
            <p:cNvSpPr/>
            <p:nvPr/>
          </p:nvSpPr>
          <p:spPr>
            <a:xfrm>
              <a:off x="5124450" y="2674775"/>
              <a:ext cx="669400" cy="854350"/>
            </a:xfrm>
            <a:custGeom>
              <a:avLst/>
              <a:gdLst/>
              <a:ahLst/>
              <a:cxnLst/>
              <a:rect l="l" t="t" r="r" b="b"/>
              <a:pathLst>
                <a:path w="26776" h="34174" extrusionOk="0">
                  <a:moveTo>
                    <a:pt x="17392" y="1"/>
                  </a:moveTo>
                  <a:lnTo>
                    <a:pt x="16895" y="23"/>
                  </a:lnTo>
                  <a:lnTo>
                    <a:pt x="16399" y="91"/>
                  </a:lnTo>
                  <a:lnTo>
                    <a:pt x="3903" y="2685"/>
                  </a:lnTo>
                  <a:lnTo>
                    <a:pt x="3429" y="2798"/>
                  </a:lnTo>
                  <a:lnTo>
                    <a:pt x="2955" y="2978"/>
                  </a:lnTo>
                  <a:lnTo>
                    <a:pt x="2527" y="3181"/>
                  </a:lnTo>
                  <a:lnTo>
                    <a:pt x="2121" y="3452"/>
                  </a:lnTo>
                  <a:lnTo>
                    <a:pt x="1737" y="3723"/>
                  </a:lnTo>
                  <a:lnTo>
                    <a:pt x="1399" y="4061"/>
                  </a:lnTo>
                  <a:lnTo>
                    <a:pt x="1083" y="4399"/>
                  </a:lnTo>
                  <a:lnTo>
                    <a:pt x="813" y="4783"/>
                  </a:lnTo>
                  <a:lnTo>
                    <a:pt x="564" y="5189"/>
                  </a:lnTo>
                  <a:lnTo>
                    <a:pt x="361" y="5617"/>
                  </a:lnTo>
                  <a:lnTo>
                    <a:pt x="204" y="6068"/>
                  </a:lnTo>
                  <a:lnTo>
                    <a:pt x="91" y="6520"/>
                  </a:lnTo>
                  <a:lnTo>
                    <a:pt x="23" y="6993"/>
                  </a:lnTo>
                  <a:lnTo>
                    <a:pt x="1" y="7489"/>
                  </a:lnTo>
                  <a:lnTo>
                    <a:pt x="23" y="7963"/>
                  </a:lnTo>
                  <a:lnTo>
                    <a:pt x="113" y="8459"/>
                  </a:lnTo>
                  <a:lnTo>
                    <a:pt x="4602" y="30272"/>
                  </a:lnTo>
                  <a:lnTo>
                    <a:pt x="4737" y="30745"/>
                  </a:lnTo>
                  <a:lnTo>
                    <a:pt x="4895" y="31219"/>
                  </a:lnTo>
                  <a:lnTo>
                    <a:pt x="5121" y="31647"/>
                  </a:lnTo>
                  <a:lnTo>
                    <a:pt x="5369" y="32054"/>
                  </a:lnTo>
                  <a:lnTo>
                    <a:pt x="5662" y="32437"/>
                  </a:lnTo>
                  <a:lnTo>
                    <a:pt x="5978" y="32775"/>
                  </a:lnTo>
                  <a:lnTo>
                    <a:pt x="6339" y="33091"/>
                  </a:lnTo>
                  <a:lnTo>
                    <a:pt x="6722" y="33362"/>
                  </a:lnTo>
                  <a:lnTo>
                    <a:pt x="7106" y="33610"/>
                  </a:lnTo>
                  <a:lnTo>
                    <a:pt x="7534" y="33813"/>
                  </a:lnTo>
                  <a:lnTo>
                    <a:pt x="7986" y="33971"/>
                  </a:lnTo>
                  <a:lnTo>
                    <a:pt x="8459" y="34084"/>
                  </a:lnTo>
                  <a:lnTo>
                    <a:pt x="8933" y="34151"/>
                  </a:lnTo>
                  <a:lnTo>
                    <a:pt x="9407" y="34174"/>
                  </a:lnTo>
                  <a:lnTo>
                    <a:pt x="9903" y="34151"/>
                  </a:lnTo>
                  <a:lnTo>
                    <a:pt x="10399" y="34061"/>
                  </a:lnTo>
                  <a:lnTo>
                    <a:pt x="22873" y="31490"/>
                  </a:lnTo>
                  <a:lnTo>
                    <a:pt x="23369" y="31354"/>
                  </a:lnTo>
                  <a:lnTo>
                    <a:pt x="23820" y="31196"/>
                  </a:lnTo>
                  <a:lnTo>
                    <a:pt x="24271" y="30971"/>
                  </a:lnTo>
                  <a:lnTo>
                    <a:pt x="24677" y="30723"/>
                  </a:lnTo>
                  <a:lnTo>
                    <a:pt x="25038" y="30429"/>
                  </a:lnTo>
                  <a:lnTo>
                    <a:pt x="25399" y="30114"/>
                  </a:lnTo>
                  <a:lnTo>
                    <a:pt x="25715" y="29753"/>
                  </a:lnTo>
                  <a:lnTo>
                    <a:pt x="25986" y="29392"/>
                  </a:lnTo>
                  <a:lnTo>
                    <a:pt x="26211" y="28986"/>
                  </a:lnTo>
                  <a:lnTo>
                    <a:pt x="26414" y="28557"/>
                  </a:lnTo>
                  <a:lnTo>
                    <a:pt x="26572" y="28106"/>
                  </a:lnTo>
                  <a:lnTo>
                    <a:pt x="26685" y="27655"/>
                  </a:lnTo>
                  <a:lnTo>
                    <a:pt x="26753" y="27181"/>
                  </a:lnTo>
                  <a:lnTo>
                    <a:pt x="26775" y="26685"/>
                  </a:lnTo>
                  <a:lnTo>
                    <a:pt x="26753" y="26189"/>
                  </a:lnTo>
                  <a:lnTo>
                    <a:pt x="26685" y="25693"/>
                  </a:lnTo>
                  <a:lnTo>
                    <a:pt x="22174" y="3903"/>
                  </a:lnTo>
                  <a:lnTo>
                    <a:pt x="22061" y="3407"/>
                  </a:lnTo>
                  <a:lnTo>
                    <a:pt x="21880" y="2956"/>
                  </a:lnTo>
                  <a:lnTo>
                    <a:pt x="21677" y="2527"/>
                  </a:lnTo>
                  <a:lnTo>
                    <a:pt x="21407" y="2121"/>
                  </a:lnTo>
                  <a:lnTo>
                    <a:pt x="21136" y="1738"/>
                  </a:lnTo>
                  <a:lnTo>
                    <a:pt x="20798" y="1399"/>
                  </a:lnTo>
                  <a:lnTo>
                    <a:pt x="20459" y="1083"/>
                  </a:lnTo>
                  <a:lnTo>
                    <a:pt x="20076" y="813"/>
                  </a:lnTo>
                  <a:lnTo>
                    <a:pt x="19670" y="565"/>
                  </a:lnTo>
                  <a:lnTo>
                    <a:pt x="19241" y="362"/>
                  </a:lnTo>
                  <a:lnTo>
                    <a:pt x="18790" y="204"/>
                  </a:lnTo>
                  <a:lnTo>
                    <a:pt x="18339" y="91"/>
                  </a:lnTo>
                  <a:lnTo>
                    <a:pt x="17865" y="23"/>
                  </a:lnTo>
                  <a:lnTo>
                    <a:pt x="173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81" name="Google Shape;881;p9"/>
            <p:cNvSpPr/>
            <p:nvPr/>
          </p:nvSpPr>
          <p:spPr>
            <a:xfrm>
              <a:off x="5553600" y="274695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49"/>
                  </a:lnTo>
                  <a:lnTo>
                    <a:pt x="5233" y="25512"/>
                  </a:lnTo>
                  <a:lnTo>
                    <a:pt x="6383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82" name="Google Shape;882;p9"/>
            <p:cNvSpPr/>
            <p:nvPr/>
          </p:nvSpPr>
          <p:spPr>
            <a:xfrm>
              <a:off x="5437425" y="277120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83" name="Google Shape;883;p9"/>
            <p:cNvSpPr/>
            <p:nvPr/>
          </p:nvSpPr>
          <p:spPr>
            <a:xfrm>
              <a:off x="5321250" y="2794900"/>
              <a:ext cx="159625" cy="637800"/>
            </a:xfrm>
            <a:custGeom>
              <a:avLst/>
              <a:gdLst/>
              <a:ahLst/>
              <a:cxnLst/>
              <a:rect l="l" t="t" r="r" b="b"/>
              <a:pathLst>
                <a:path w="6385" h="25512" extrusionOk="0">
                  <a:moveTo>
                    <a:pt x="1174" y="0"/>
                  </a:moveTo>
                  <a:lnTo>
                    <a:pt x="1" y="248"/>
                  </a:lnTo>
                  <a:lnTo>
                    <a:pt x="5234" y="25512"/>
                  </a:lnTo>
                  <a:lnTo>
                    <a:pt x="6384" y="25264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84" name="Google Shape;884;p9"/>
            <p:cNvSpPr/>
            <p:nvPr/>
          </p:nvSpPr>
          <p:spPr>
            <a:xfrm>
              <a:off x="5205100" y="2819150"/>
              <a:ext cx="159600" cy="637800"/>
            </a:xfrm>
            <a:custGeom>
              <a:avLst/>
              <a:gdLst/>
              <a:ahLst/>
              <a:cxnLst/>
              <a:rect l="l" t="t" r="r" b="b"/>
              <a:pathLst>
                <a:path w="6384" h="25512" extrusionOk="0">
                  <a:moveTo>
                    <a:pt x="1173" y="0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885" name="Google Shape;885;p9"/>
          <p:cNvGrpSpPr/>
          <p:nvPr/>
        </p:nvGrpSpPr>
        <p:grpSpPr>
          <a:xfrm>
            <a:off x="10653634" y="523417"/>
            <a:ext cx="1282737" cy="540289"/>
            <a:chOff x="774450" y="2691700"/>
            <a:chExt cx="543625" cy="228975"/>
          </a:xfrm>
        </p:grpSpPr>
        <p:sp>
          <p:nvSpPr>
            <p:cNvPr id="886" name="Google Shape;886;p9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87" name="Google Shape;887;p9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88" name="Google Shape;888;p9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89" name="Google Shape;889;p9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90" name="Google Shape;890;p9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91" name="Google Shape;891;p9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92" name="Google Shape;892;p9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93" name="Google Shape;893;p9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94" name="Google Shape;894;p9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95" name="Google Shape;895;p9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896" name="Google Shape;896;p9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86800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9" name="Google Shape;939;p1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11"/>
          <p:cNvSpPr/>
          <p:nvPr/>
        </p:nvSpPr>
        <p:spPr>
          <a:xfrm>
            <a:off x="1451600" y="1263000"/>
            <a:ext cx="9288800" cy="4332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941" name="Google Shape;941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2259993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942" name="Google Shape;942;p11"/>
          <p:cNvSpPr txBox="1">
            <a:spLocks noGrp="1"/>
          </p:cNvSpPr>
          <p:nvPr>
            <p:ph type="subTitle" idx="1"/>
          </p:nvPr>
        </p:nvSpPr>
        <p:spPr>
          <a:xfrm>
            <a:off x="1329000" y="3953607"/>
            <a:ext cx="95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3" name="Google Shape;943;p11"/>
          <p:cNvSpPr/>
          <p:nvPr/>
        </p:nvSpPr>
        <p:spPr>
          <a:xfrm>
            <a:off x="2019600" y="280649"/>
            <a:ext cx="10414000" cy="2761500"/>
          </a:xfrm>
          <a:custGeom>
            <a:avLst/>
            <a:gdLst/>
            <a:ahLst/>
            <a:cxnLst/>
            <a:rect l="l" t="t" r="r" b="b"/>
            <a:pathLst>
              <a:path w="312420" h="82845" extrusionOk="0">
                <a:moveTo>
                  <a:pt x="0" y="37506"/>
                </a:moveTo>
                <a:cubicBezTo>
                  <a:pt x="5104" y="24746"/>
                  <a:pt x="16044" y="10298"/>
                  <a:pt x="29718" y="8931"/>
                </a:cubicBezTo>
                <a:cubicBezTo>
                  <a:pt x="55864" y="6316"/>
                  <a:pt x="81749" y="22858"/>
                  <a:pt x="107823" y="19599"/>
                </a:cubicBezTo>
                <a:cubicBezTo>
                  <a:pt x="121162" y="17932"/>
                  <a:pt x="132501" y="8880"/>
                  <a:pt x="145161" y="4359"/>
                </a:cubicBezTo>
                <a:cubicBezTo>
                  <a:pt x="156358" y="360"/>
                  <a:pt x="176072" y="1461"/>
                  <a:pt x="179832" y="12741"/>
                </a:cubicBezTo>
                <a:cubicBezTo>
                  <a:pt x="180446" y="14584"/>
                  <a:pt x="182141" y="16902"/>
                  <a:pt x="180975" y="18456"/>
                </a:cubicBezTo>
                <a:cubicBezTo>
                  <a:pt x="178180" y="22182"/>
                  <a:pt x="170552" y="24416"/>
                  <a:pt x="167259" y="21123"/>
                </a:cubicBezTo>
                <a:cubicBezTo>
                  <a:pt x="162359" y="16223"/>
                  <a:pt x="170034" y="5184"/>
                  <a:pt x="176403" y="2454"/>
                </a:cubicBezTo>
                <a:cubicBezTo>
                  <a:pt x="197350" y="-6523"/>
                  <a:pt x="220869" y="12777"/>
                  <a:pt x="243459" y="15789"/>
                </a:cubicBezTo>
                <a:cubicBezTo>
                  <a:pt x="257884" y="17712"/>
                  <a:pt x="272519" y="4552"/>
                  <a:pt x="286512" y="8550"/>
                </a:cubicBezTo>
                <a:cubicBezTo>
                  <a:pt x="293839" y="10643"/>
                  <a:pt x="301306" y="19295"/>
                  <a:pt x="300228" y="26838"/>
                </a:cubicBezTo>
                <a:cubicBezTo>
                  <a:pt x="298967" y="35667"/>
                  <a:pt x="289823" y="43155"/>
                  <a:pt x="291084" y="51984"/>
                </a:cubicBezTo>
                <a:cubicBezTo>
                  <a:pt x="292853" y="64364"/>
                  <a:pt x="306827" y="71659"/>
                  <a:pt x="312420" y="8284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944" name="Google Shape;944;p11"/>
          <p:cNvGrpSpPr/>
          <p:nvPr/>
        </p:nvGrpSpPr>
        <p:grpSpPr>
          <a:xfrm rot="-2864756">
            <a:off x="8571015" y="194364"/>
            <a:ext cx="457189" cy="425456"/>
            <a:chOff x="-1003774" y="3010923"/>
            <a:chExt cx="671424" cy="624822"/>
          </a:xfrm>
        </p:grpSpPr>
        <p:sp>
          <p:nvSpPr>
            <p:cNvPr id="945" name="Google Shape;945;p11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46" name="Google Shape;946;p11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47" name="Google Shape;947;p11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48" name="Google Shape;948;p1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49" name="Google Shape;949;p1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50" name="Google Shape;950;p1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51" name="Google Shape;951;p1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52" name="Google Shape;952;p1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53" name="Google Shape;953;p1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54" name="Google Shape;954;p1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55" name="Google Shape;955;p1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56" name="Google Shape;956;p1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57" name="Google Shape;957;p1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58" name="Google Shape;958;p1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59" name="Google Shape;959;p1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60" name="Google Shape;960;p1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61" name="Google Shape;961;p1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62" name="Google Shape;962;p1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63" name="Google Shape;963;p1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64" name="Google Shape;964;p1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65" name="Google Shape;965;p1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66" name="Google Shape;966;p1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67" name="Google Shape;967;p1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68" name="Google Shape;968;p11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69" name="Google Shape;969;p1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70" name="Google Shape;970;p1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71" name="Google Shape;971;p11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72" name="Google Shape;972;p1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73" name="Google Shape;973;p1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74" name="Google Shape;974;p1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75" name="Google Shape;975;p1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76" name="Google Shape;976;p1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77" name="Google Shape;977;p1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78" name="Google Shape;978;p1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79" name="Google Shape;979;p1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80" name="Google Shape;980;p1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81" name="Google Shape;981;p1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982" name="Google Shape;982;p11"/>
          <p:cNvGrpSpPr/>
          <p:nvPr/>
        </p:nvGrpSpPr>
        <p:grpSpPr>
          <a:xfrm>
            <a:off x="10401921" y="3106843"/>
            <a:ext cx="1279473" cy="2056187"/>
            <a:chOff x="9840651" y="2066749"/>
            <a:chExt cx="701773" cy="1127790"/>
          </a:xfrm>
        </p:grpSpPr>
        <p:sp>
          <p:nvSpPr>
            <p:cNvPr id="983" name="Google Shape;983;p11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84" name="Google Shape;984;p11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85" name="Google Shape;985;p1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86" name="Google Shape;986;p1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87" name="Google Shape;987;p11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88" name="Google Shape;988;p11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89" name="Google Shape;989;p1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90" name="Google Shape;990;p1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91" name="Google Shape;991;p1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92" name="Google Shape;992;p1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96" name="Google Shape;996;p1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97" name="Google Shape;997;p1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014" name="Google Shape;1014;p11"/>
          <p:cNvGrpSpPr/>
          <p:nvPr/>
        </p:nvGrpSpPr>
        <p:grpSpPr>
          <a:xfrm>
            <a:off x="261362" y="3547430"/>
            <a:ext cx="1718591" cy="1272705"/>
            <a:chOff x="1156200" y="3428725"/>
            <a:chExt cx="684625" cy="507000"/>
          </a:xfrm>
        </p:grpSpPr>
        <p:sp>
          <p:nvSpPr>
            <p:cNvPr id="1015" name="Google Shape;1015;p1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16" name="Google Shape;1016;p1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17" name="Google Shape;1017;p1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30" name="Google Shape;1030;p1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31" name="Google Shape;1031;p1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32" name="Google Shape;1032;p1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33" name="Google Shape;1033;p1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34" name="Google Shape;1034;p1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37" name="Google Shape;1037;p1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38" name="Google Shape;1038;p1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39" name="Google Shape;1039;p1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40" name="Google Shape;1040;p11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41" name="Google Shape;1041;p11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42" name="Google Shape;1042;p1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43" name="Google Shape;1043;p1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44" name="Google Shape;1044;p1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45" name="Google Shape;1045;p1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046" name="Google Shape;1046;p11"/>
          <p:cNvGrpSpPr/>
          <p:nvPr/>
        </p:nvGrpSpPr>
        <p:grpSpPr>
          <a:xfrm>
            <a:off x="10300329" y="5595010"/>
            <a:ext cx="1496751" cy="893972"/>
            <a:chOff x="7734396" y="189920"/>
            <a:chExt cx="1122563" cy="670479"/>
          </a:xfrm>
        </p:grpSpPr>
        <p:sp>
          <p:nvSpPr>
            <p:cNvPr id="1047" name="Google Shape;1047;p1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48" name="Google Shape;1048;p1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49" name="Google Shape;1049;p1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50" name="Google Shape;1050;p1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51" name="Google Shape;1051;p1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52" name="Google Shape;1052;p1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53" name="Google Shape;1053;p1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54" name="Google Shape;1054;p1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55" name="Google Shape;1055;p1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56" name="Google Shape;1056;p1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57" name="Google Shape;1057;p1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58" name="Google Shape;1058;p1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59" name="Google Shape;1059;p1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60" name="Google Shape;1060;p1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61" name="Google Shape;1061;p1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62" name="Google Shape;1062;p1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63" name="Google Shape;1063;p1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64" name="Google Shape;1064;p1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65" name="Google Shape;1065;p1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66" name="Google Shape;1066;p1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67" name="Google Shape;1067;p1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068" name="Google Shape;1068;p11"/>
          <p:cNvGrpSpPr/>
          <p:nvPr/>
        </p:nvGrpSpPr>
        <p:grpSpPr>
          <a:xfrm>
            <a:off x="261383" y="422792"/>
            <a:ext cx="1579516" cy="2883491"/>
            <a:chOff x="5124450" y="2384375"/>
            <a:chExt cx="669400" cy="1222025"/>
          </a:xfrm>
        </p:grpSpPr>
        <p:sp>
          <p:nvSpPr>
            <p:cNvPr id="1069" name="Google Shape;1069;p11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extrusionOk="0">
                  <a:moveTo>
                    <a:pt x="2301" y="0"/>
                  </a:moveTo>
                  <a:lnTo>
                    <a:pt x="2076" y="23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70" name="Google Shape;1070;p11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fill="none" extrusionOk="0">
                  <a:moveTo>
                    <a:pt x="68" y="2775"/>
                  </a:move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lnTo>
                    <a:pt x="2301" y="0"/>
                  </a:lnTo>
                  <a:lnTo>
                    <a:pt x="2076" y="23"/>
                  </a:lnTo>
                  <a:lnTo>
                    <a:pt x="1850" y="45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71" name="Google Shape;1071;p11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extrusionOk="0">
                  <a:moveTo>
                    <a:pt x="2054" y="1"/>
                  </a:move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72" name="Google Shape;1072;p11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fill="none" extrusionOk="0">
                  <a:moveTo>
                    <a:pt x="46" y="2752"/>
                  </a:move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lnTo>
                    <a:pt x="2302" y="1"/>
                  </a:lnTo>
                  <a:lnTo>
                    <a:pt x="2054" y="1"/>
                  </a:lnTo>
                  <a:lnTo>
                    <a:pt x="1828" y="46"/>
                  </a:ln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73" name="Google Shape;1073;p11"/>
            <p:cNvSpPr/>
            <p:nvPr/>
          </p:nvSpPr>
          <p:spPr>
            <a:xfrm>
              <a:off x="5163925" y="2409175"/>
              <a:ext cx="391950" cy="424100"/>
            </a:xfrm>
            <a:custGeom>
              <a:avLst/>
              <a:gdLst/>
              <a:ahLst/>
              <a:cxnLst/>
              <a:rect l="l" t="t" r="r" b="b"/>
              <a:pathLst>
                <a:path w="15678" h="16964" extrusionOk="0">
                  <a:moveTo>
                    <a:pt x="11843" y="1331"/>
                  </a:moveTo>
                  <a:lnTo>
                    <a:pt x="14346" y="13444"/>
                  </a:lnTo>
                  <a:lnTo>
                    <a:pt x="3835" y="15632"/>
                  </a:lnTo>
                  <a:lnTo>
                    <a:pt x="1331" y="3519"/>
                  </a:lnTo>
                  <a:lnTo>
                    <a:pt x="11843" y="1331"/>
                  </a:lnTo>
                  <a:close/>
                  <a:moveTo>
                    <a:pt x="12722" y="1"/>
                  </a:moveTo>
                  <a:lnTo>
                    <a:pt x="1" y="2640"/>
                  </a:lnTo>
                  <a:lnTo>
                    <a:pt x="2955" y="16963"/>
                  </a:lnTo>
                  <a:lnTo>
                    <a:pt x="15677" y="14324"/>
                  </a:lnTo>
                  <a:lnTo>
                    <a:pt x="12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74" name="Google Shape;1074;p11"/>
            <p:cNvSpPr/>
            <p:nvPr/>
          </p:nvSpPr>
          <p:spPr>
            <a:xfrm>
              <a:off x="5144750" y="2384375"/>
              <a:ext cx="362625" cy="128575"/>
            </a:xfrm>
            <a:custGeom>
              <a:avLst/>
              <a:gdLst/>
              <a:ahLst/>
              <a:cxnLst/>
              <a:rect l="l" t="t" r="r" b="b"/>
              <a:pathLst>
                <a:path w="14505" h="5143" extrusionOk="0">
                  <a:moveTo>
                    <a:pt x="13918" y="0"/>
                  </a:moveTo>
                  <a:lnTo>
                    <a:pt x="136" y="2865"/>
                  </a:lnTo>
                  <a:lnTo>
                    <a:pt x="68" y="2887"/>
                  </a:lnTo>
                  <a:lnTo>
                    <a:pt x="23" y="2932"/>
                  </a:lnTo>
                  <a:lnTo>
                    <a:pt x="1" y="2978"/>
                  </a:lnTo>
                  <a:lnTo>
                    <a:pt x="1" y="3045"/>
                  </a:lnTo>
                  <a:lnTo>
                    <a:pt x="429" y="5030"/>
                  </a:lnTo>
                  <a:lnTo>
                    <a:pt x="452" y="5075"/>
                  </a:lnTo>
                  <a:lnTo>
                    <a:pt x="497" y="5120"/>
                  </a:lnTo>
                  <a:lnTo>
                    <a:pt x="542" y="5143"/>
                  </a:lnTo>
                  <a:lnTo>
                    <a:pt x="587" y="5143"/>
                  </a:lnTo>
                  <a:lnTo>
                    <a:pt x="14392" y="2301"/>
                  </a:lnTo>
                  <a:lnTo>
                    <a:pt x="14459" y="2278"/>
                  </a:lnTo>
                  <a:lnTo>
                    <a:pt x="14482" y="2233"/>
                  </a:lnTo>
                  <a:lnTo>
                    <a:pt x="14504" y="2188"/>
                  </a:lnTo>
                  <a:lnTo>
                    <a:pt x="14504" y="2120"/>
                  </a:lnTo>
                  <a:lnTo>
                    <a:pt x="14098" y="135"/>
                  </a:lnTo>
                  <a:lnTo>
                    <a:pt x="14076" y="68"/>
                  </a:lnTo>
                  <a:lnTo>
                    <a:pt x="14031" y="23"/>
                  </a:lnTo>
                  <a:lnTo>
                    <a:pt x="13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75" name="Google Shape;1075;p11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76" name="Google Shape;1076;p11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fill="none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77" name="Google Shape;1077;p11"/>
            <p:cNvSpPr/>
            <p:nvPr/>
          </p:nvSpPr>
          <p:spPr>
            <a:xfrm>
              <a:off x="5622950" y="3437200"/>
              <a:ext cx="103225" cy="65425"/>
            </a:xfrm>
            <a:custGeom>
              <a:avLst/>
              <a:gdLst/>
              <a:ahLst/>
              <a:cxnLst/>
              <a:rect l="l" t="t" r="r" b="b"/>
              <a:pathLst>
                <a:path w="4129" h="2617" fill="none" extrusionOk="0">
                  <a:moveTo>
                    <a:pt x="2166" y="0"/>
                  </a:moveTo>
                  <a:lnTo>
                    <a:pt x="2166" y="0"/>
                  </a:lnTo>
                  <a:lnTo>
                    <a:pt x="1918" y="23"/>
                  </a:lnTo>
                  <a:lnTo>
                    <a:pt x="1692" y="45"/>
                  </a:lnTo>
                  <a:lnTo>
                    <a:pt x="1692" y="45"/>
                  </a:lnTo>
                  <a:lnTo>
                    <a:pt x="1399" y="135"/>
                  </a:lnTo>
                  <a:lnTo>
                    <a:pt x="1128" y="248"/>
                  </a:lnTo>
                  <a:lnTo>
                    <a:pt x="880" y="384"/>
                  </a:lnTo>
                  <a:lnTo>
                    <a:pt x="655" y="564"/>
                  </a:lnTo>
                  <a:lnTo>
                    <a:pt x="452" y="744"/>
                  </a:lnTo>
                  <a:lnTo>
                    <a:pt x="271" y="970"/>
                  </a:lnTo>
                  <a:lnTo>
                    <a:pt x="136" y="1218"/>
                  </a:lnTo>
                  <a:lnTo>
                    <a:pt x="0" y="1466"/>
                  </a:lnTo>
                  <a:lnTo>
                    <a:pt x="249" y="2617"/>
                  </a:lnTo>
                  <a:lnTo>
                    <a:pt x="4128" y="1827"/>
                  </a:lnTo>
                  <a:lnTo>
                    <a:pt x="3903" y="812"/>
                  </a:lnTo>
                  <a:lnTo>
                    <a:pt x="3903" y="812"/>
                  </a:lnTo>
                  <a:lnTo>
                    <a:pt x="3745" y="632"/>
                  </a:lnTo>
                  <a:lnTo>
                    <a:pt x="3542" y="474"/>
                  </a:lnTo>
                  <a:lnTo>
                    <a:pt x="3339" y="338"/>
                  </a:lnTo>
                  <a:lnTo>
                    <a:pt x="3136" y="226"/>
                  </a:lnTo>
                  <a:lnTo>
                    <a:pt x="2910" y="135"/>
                  </a:lnTo>
                  <a:lnTo>
                    <a:pt x="2662" y="68"/>
                  </a:lnTo>
                  <a:lnTo>
                    <a:pt x="2414" y="23"/>
                  </a:lnTo>
                  <a:lnTo>
                    <a:pt x="21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78" name="Google Shape;1078;p11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79" name="Google Shape;1079;p11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fill="none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595" y="1535"/>
                  </a:lnTo>
                  <a:lnTo>
                    <a:pt x="2595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80" name="Google Shape;1080;p11"/>
            <p:cNvSpPr/>
            <p:nvPr/>
          </p:nvSpPr>
          <p:spPr>
            <a:xfrm>
              <a:off x="5361850" y="3491325"/>
              <a:ext cx="102100" cy="65450"/>
            </a:xfrm>
            <a:custGeom>
              <a:avLst/>
              <a:gdLst/>
              <a:ahLst/>
              <a:cxnLst/>
              <a:rect l="l" t="t" r="r" b="b"/>
              <a:pathLst>
                <a:path w="4084" h="2618" fill="none" extrusionOk="0">
                  <a:moveTo>
                    <a:pt x="2144" y="1"/>
                  </a:moveTo>
                  <a:lnTo>
                    <a:pt x="2144" y="1"/>
                  </a:lnTo>
                  <a:lnTo>
                    <a:pt x="1918" y="1"/>
                  </a:lnTo>
                  <a:lnTo>
                    <a:pt x="1670" y="46"/>
                  </a:lnTo>
                  <a:lnTo>
                    <a:pt x="1670" y="46"/>
                  </a:lnTo>
                  <a:lnTo>
                    <a:pt x="1377" y="113"/>
                  </a:lnTo>
                  <a:lnTo>
                    <a:pt x="1106" y="226"/>
                  </a:lnTo>
                  <a:lnTo>
                    <a:pt x="858" y="384"/>
                  </a:lnTo>
                  <a:lnTo>
                    <a:pt x="632" y="542"/>
                  </a:lnTo>
                  <a:lnTo>
                    <a:pt x="429" y="745"/>
                  </a:lnTo>
                  <a:lnTo>
                    <a:pt x="272" y="970"/>
                  </a:lnTo>
                  <a:lnTo>
                    <a:pt x="114" y="1196"/>
                  </a:lnTo>
                  <a:lnTo>
                    <a:pt x="1" y="1467"/>
                  </a:lnTo>
                  <a:lnTo>
                    <a:pt x="226" y="2617"/>
                  </a:lnTo>
                  <a:lnTo>
                    <a:pt x="4084" y="1828"/>
                  </a:lnTo>
                  <a:lnTo>
                    <a:pt x="3858" y="767"/>
                  </a:lnTo>
                  <a:lnTo>
                    <a:pt x="3858" y="767"/>
                  </a:lnTo>
                  <a:lnTo>
                    <a:pt x="3700" y="610"/>
                  </a:lnTo>
                  <a:lnTo>
                    <a:pt x="3497" y="452"/>
                  </a:lnTo>
                  <a:lnTo>
                    <a:pt x="3317" y="316"/>
                  </a:lnTo>
                  <a:lnTo>
                    <a:pt x="3091" y="204"/>
                  </a:lnTo>
                  <a:lnTo>
                    <a:pt x="2865" y="113"/>
                  </a:lnTo>
                  <a:lnTo>
                    <a:pt x="2640" y="46"/>
                  </a:lnTo>
                  <a:lnTo>
                    <a:pt x="2392" y="1"/>
                  </a:lnTo>
                  <a:lnTo>
                    <a:pt x="21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81" name="Google Shape;1081;p11"/>
            <p:cNvSpPr/>
            <p:nvPr/>
          </p:nvSpPr>
          <p:spPr>
            <a:xfrm>
              <a:off x="5124450" y="2674775"/>
              <a:ext cx="669400" cy="854350"/>
            </a:xfrm>
            <a:custGeom>
              <a:avLst/>
              <a:gdLst/>
              <a:ahLst/>
              <a:cxnLst/>
              <a:rect l="l" t="t" r="r" b="b"/>
              <a:pathLst>
                <a:path w="26776" h="34174" extrusionOk="0">
                  <a:moveTo>
                    <a:pt x="17392" y="1"/>
                  </a:moveTo>
                  <a:lnTo>
                    <a:pt x="16895" y="23"/>
                  </a:lnTo>
                  <a:lnTo>
                    <a:pt x="16399" y="91"/>
                  </a:lnTo>
                  <a:lnTo>
                    <a:pt x="3903" y="2685"/>
                  </a:lnTo>
                  <a:lnTo>
                    <a:pt x="3429" y="2798"/>
                  </a:lnTo>
                  <a:lnTo>
                    <a:pt x="2955" y="2978"/>
                  </a:lnTo>
                  <a:lnTo>
                    <a:pt x="2527" y="3181"/>
                  </a:lnTo>
                  <a:lnTo>
                    <a:pt x="2121" y="3452"/>
                  </a:lnTo>
                  <a:lnTo>
                    <a:pt x="1737" y="3723"/>
                  </a:lnTo>
                  <a:lnTo>
                    <a:pt x="1399" y="4061"/>
                  </a:lnTo>
                  <a:lnTo>
                    <a:pt x="1083" y="4399"/>
                  </a:lnTo>
                  <a:lnTo>
                    <a:pt x="813" y="4783"/>
                  </a:lnTo>
                  <a:lnTo>
                    <a:pt x="564" y="5189"/>
                  </a:lnTo>
                  <a:lnTo>
                    <a:pt x="361" y="5617"/>
                  </a:lnTo>
                  <a:lnTo>
                    <a:pt x="204" y="6068"/>
                  </a:lnTo>
                  <a:lnTo>
                    <a:pt x="91" y="6520"/>
                  </a:lnTo>
                  <a:lnTo>
                    <a:pt x="23" y="6993"/>
                  </a:lnTo>
                  <a:lnTo>
                    <a:pt x="1" y="7489"/>
                  </a:lnTo>
                  <a:lnTo>
                    <a:pt x="23" y="7963"/>
                  </a:lnTo>
                  <a:lnTo>
                    <a:pt x="113" y="8459"/>
                  </a:lnTo>
                  <a:lnTo>
                    <a:pt x="4602" y="30272"/>
                  </a:lnTo>
                  <a:lnTo>
                    <a:pt x="4737" y="30745"/>
                  </a:lnTo>
                  <a:lnTo>
                    <a:pt x="4895" y="31219"/>
                  </a:lnTo>
                  <a:lnTo>
                    <a:pt x="5121" y="31647"/>
                  </a:lnTo>
                  <a:lnTo>
                    <a:pt x="5369" y="32054"/>
                  </a:lnTo>
                  <a:lnTo>
                    <a:pt x="5662" y="32437"/>
                  </a:lnTo>
                  <a:lnTo>
                    <a:pt x="5978" y="32775"/>
                  </a:lnTo>
                  <a:lnTo>
                    <a:pt x="6339" y="33091"/>
                  </a:lnTo>
                  <a:lnTo>
                    <a:pt x="6722" y="33362"/>
                  </a:lnTo>
                  <a:lnTo>
                    <a:pt x="7106" y="33610"/>
                  </a:lnTo>
                  <a:lnTo>
                    <a:pt x="7534" y="33813"/>
                  </a:lnTo>
                  <a:lnTo>
                    <a:pt x="7986" y="33971"/>
                  </a:lnTo>
                  <a:lnTo>
                    <a:pt x="8459" y="34084"/>
                  </a:lnTo>
                  <a:lnTo>
                    <a:pt x="8933" y="34151"/>
                  </a:lnTo>
                  <a:lnTo>
                    <a:pt x="9407" y="34174"/>
                  </a:lnTo>
                  <a:lnTo>
                    <a:pt x="9903" y="34151"/>
                  </a:lnTo>
                  <a:lnTo>
                    <a:pt x="10399" y="34061"/>
                  </a:lnTo>
                  <a:lnTo>
                    <a:pt x="22873" y="31490"/>
                  </a:lnTo>
                  <a:lnTo>
                    <a:pt x="23369" y="31354"/>
                  </a:lnTo>
                  <a:lnTo>
                    <a:pt x="23820" y="31196"/>
                  </a:lnTo>
                  <a:lnTo>
                    <a:pt x="24271" y="30971"/>
                  </a:lnTo>
                  <a:lnTo>
                    <a:pt x="24677" y="30723"/>
                  </a:lnTo>
                  <a:lnTo>
                    <a:pt x="25038" y="30429"/>
                  </a:lnTo>
                  <a:lnTo>
                    <a:pt x="25399" y="30114"/>
                  </a:lnTo>
                  <a:lnTo>
                    <a:pt x="25715" y="29753"/>
                  </a:lnTo>
                  <a:lnTo>
                    <a:pt x="25986" y="29392"/>
                  </a:lnTo>
                  <a:lnTo>
                    <a:pt x="26211" y="28986"/>
                  </a:lnTo>
                  <a:lnTo>
                    <a:pt x="26414" y="28557"/>
                  </a:lnTo>
                  <a:lnTo>
                    <a:pt x="26572" y="28106"/>
                  </a:lnTo>
                  <a:lnTo>
                    <a:pt x="26685" y="27655"/>
                  </a:lnTo>
                  <a:lnTo>
                    <a:pt x="26753" y="27181"/>
                  </a:lnTo>
                  <a:lnTo>
                    <a:pt x="26775" y="26685"/>
                  </a:lnTo>
                  <a:lnTo>
                    <a:pt x="26753" y="26189"/>
                  </a:lnTo>
                  <a:lnTo>
                    <a:pt x="26685" y="25693"/>
                  </a:lnTo>
                  <a:lnTo>
                    <a:pt x="22174" y="3903"/>
                  </a:lnTo>
                  <a:lnTo>
                    <a:pt x="22061" y="3407"/>
                  </a:lnTo>
                  <a:lnTo>
                    <a:pt x="21880" y="2956"/>
                  </a:lnTo>
                  <a:lnTo>
                    <a:pt x="21677" y="2527"/>
                  </a:lnTo>
                  <a:lnTo>
                    <a:pt x="21407" y="2121"/>
                  </a:lnTo>
                  <a:lnTo>
                    <a:pt x="21136" y="1738"/>
                  </a:lnTo>
                  <a:lnTo>
                    <a:pt x="20798" y="1399"/>
                  </a:lnTo>
                  <a:lnTo>
                    <a:pt x="20459" y="1083"/>
                  </a:lnTo>
                  <a:lnTo>
                    <a:pt x="20076" y="813"/>
                  </a:lnTo>
                  <a:lnTo>
                    <a:pt x="19670" y="565"/>
                  </a:lnTo>
                  <a:lnTo>
                    <a:pt x="19241" y="362"/>
                  </a:lnTo>
                  <a:lnTo>
                    <a:pt x="18790" y="204"/>
                  </a:lnTo>
                  <a:lnTo>
                    <a:pt x="18339" y="91"/>
                  </a:lnTo>
                  <a:lnTo>
                    <a:pt x="17865" y="23"/>
                  </a:lnTo>
                  <a:lnTo>
                    <a:pt x="173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6667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82" name="Google Shape;1082;p11"/>
            <p:cNvSpPr/>
            <p:nvPr/>
          </p:nvSpPr>
          <p:spPr>
            <a:xfrm>
              <a:off x="5553600" y="274695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49"/>
                  </a:lnTo>
                  <a:lnTo>
                    <a:pt x="5233" y="25512"/>
                  </a:lnTo>
                  <a:lnTo>
                    <a:pt x="6383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83" name="Google Shape;1083;p11"/>
            <p:cNvSpPr/>
            <p:nvPr/>
          </p:nvSpPr>
          <p:spPr>
            <a:xfrm>
              <a:off x="5437425" y="277120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84" name="Google Shape;1084;p11"/>
            <p:cNvSpPr/>
            <p:nvPr/>
          </p:nvSpPr>
          <p:spPr>
            <a:xfrm>
              <a:off x="5321250" y="2794900"/>
              <a:ext cx="159625" cy="637800"/>
            </a:xfrm>
            <a:custGeom>
              <a:avLst/>
              <a:gdLst/>
              <a:ahLst/>
              <a:cxnLst/>
              <a:rect l="l" t="t" r="r" b="b"/>
              <a:pathLst>
                <a:path w="6385" h="25512" extrusionOk="0">
                  <a:moveTo>
                    <a:pt x="1174" y="0"/>
                  </a:moveTo>
                  <a:lnTo>
                    <a:pt x="1" y="248"/>
                  </a:lnTo>
                  <a:lnTo>
                    <a:pt x="5234" y="25512"/>
                  </a:lnTo>
                  <a:lnTo>
                    <a:pt x="6384" y="25264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085" name="Google Shape;1085;p11"/>
            <p:cNvSpPr/>
            <p:nvPr/>
          </p:nvSpPr>
          <p:spPr>
            <a:xfrm>
              <a:off x="5205100" y="2819150"/>
              <a:ext cx="159600" cy="637800"/>
            </a:xfrm>
            <a:custGeom>
              <a:avLst/>
              <a:gdLst/>
              <a:ahLst/>
              <a:cxnLst/>
              <a:rect l="l" t="t" r="r" b="b"/>
              <a:pathLst>
                <a:path w="6384" h="25512" extrusionOk="0">
                  <a:moveTo>
                    <a:pt x="1173" y="0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565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Google Shape;1088;p1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9" name="Google Shape;1089;p13"/>
          <p:cNvSpPr/>
          <p:nvPr/>
        </p:nvSpPr>
        <p:spPr>
          <a:xfrm>
            <a:off x="11586009" y="2506385"/>
            <a:ext cx="657100" cy="4345833"/>
          </a:xfrm>
          <a:custGeom>
            <a:avLst/>
            <a:gdLst/>
            <a:ahLst/>
            <a:cxnLst/>
            <a:rect l="l" t="t" r="r" b="b"/>
            <a:pathLst>
              <a:path w="19713" h="130375" extrusionOk="0">
                <a:moveTo>
                  <a:pt x="18951" y="130375"/>
                </a:moveTo>
                <a:cubicBezTo>
                  <a:pt x="12501" y="119625"/>
                  <a:pt x="8009" y="106145"/>
                  <a:pt x="10188" y="93799"/>
                </a:cubicBezTo>
                <a:cubicBezTo>
                  <a:pt x="11661" y="85449"/>
                  <a:pt x="18821" y="77778"/>
                  <a:pt x="17427" y="69415"/>
                </a:cubicBezTo>
                <a:cubicBezTo>
                  <a:pt x="15545" y="58123"/>
                  <a:pt x="7136" y="48421"/>
                  <a:pt x="5997" y="37030"/>
                </a:cubicBezTo>
                <a:cubicBezTo>
                  <a:pt x="4792" y="24982"/>
                  <a:pt x="17606" y="9396"/>
                  <a:pt x="9045" y="835"/>
                </a:cubicBezTo>
                <a:cubicBezTo>
                  <a:pt x="4426" y="-3784"/>
                  <a:pt x="-1302" y="12024"/>
                  <a:pt x="282" y="18361"/>
                </a:cubicBezTo>
                <a:cubicBezTo>
                  <a:pt x="1415" y="22895"/>
                  <a:pt x="5959" y="27118"/>
                  <a:pt x="10569" y="27886"/>
                </a:cubicBezTo>
                <a:cubicBezTo>
                  <a:pt x="14182" y="28488"/>
                  <a:pt x="17123" y="24380"/>
                  <a:pt x="19713" y="2179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090" name="Google Shape;1090;p13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1091" name="Google Shape;1091;p13"/>
          <p:cNvSpPr txBox="1">
            <a:spLocks noGrp="1"/>
          </p:cNvSpPr>
          <p:nvPr>
            <p:ph type="title"/>
          </p:nvPr>
        </p:nvSpPr>
        <p:spPr>
          <a:xfrm>
            <a:off x="2563987" y="2055555"/>
            <a:ext cx="307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2" name="Google Shape;1092;p13"/>
          <p:cNvSpPr txBox="1">
            <a:spLocks noGrp="1"/>
          </p:cNvSpPr>
          <p:nvPr>
            <p:ph type="subTitle" idx="1"/>
          </p:nvPr>
        </p:nvSpPr>
        <p:spPr>
          <a:xfrm>
            <a:off x="2563987" y="2581211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13"/>
          <p:cNvSpPr txBox="1">
            <a:spLocks noGrp="1"/>
          </p:cNvSpPr>
          <p:nvPr>
            <p:ph type="title" idx="2"/>
          </p:nvPr>
        </p:nvSpPr>
        <p:spPr>
          <a:xfrm>
            <a:off x="7926851" y="2055555"/>
            <a:ext cx="307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4" name="Google Shape;1094;p13"/>
          <p:cNvSpPr txBox="1">
            <a:spLocks noGrp="1"/>
          </p:cNvSpPr>
          <p:nvPr>
            <p:ph type="subTitle" idx="3"/>
          </p:nvPr>
        </p:nvSpPr>
        <p:spPr>
          <a:xfrm>
            <a:off x="7926851" y="2581211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5" name="Google Shape;1095;p13"/>
          <p:cNvSpPr txBox="1">
            <a:spLocks noGrp="1"/>
          </p:cNvSpPr>
          <p:nvPr>
            <p:ph type="title" idx="4"/>
          </p:nvPr>
        </p:nvSpPr>
        <p:spPr>
          <a:xfrm>
            <a:off x="2563987" y="4240821"/>
            <a:ext cx="307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6" name="Google Shape;1096;p13"/>
          <p:cNvSpPr txBox="1">
            <a:spLocks noGrp="1"/>
          </p:cNvSpPr>
          <p:nvPr>
            <p:ph type="subTitle" idx="5"/>
          </p:nvPr>
        </p:nvSpPr>
        <p:spPr>
          <a:xfrm>
            <a:off x="2563987" y="4766531"/>
            <a:ext cx="30740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7" name="Google Shape;1097;p13"/>
          <p:cNvSpPr txBox="1">
            <a:spLocks noGrp="1"/>
          </p:cNvSpPr>
          <p:nvPr>
            <p:ph type="title" idx="6"/>
          </p:nvPr>
        </p:nvSpPr>
        <p:spPr>
          <a:xfrm>
            <a:off x="7926851" y="4240771"/>
            <a:ext cx="307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8" name="Google Shape;1098;p13"/>
          <p:cNvSpPr txBox="1">
            <a:spLocks noGrp="1"/>
          </p:cNvSpPr>
          <p:nvPr>
            <p:ph type="subTitle" idx="7"/>
          </p:nvPr>
        </p:nvSpPr>
        <p:spPr>
          <a:xfrm>
            <a:off x="7926851" y="4766480"/>
            <a:ext cx="30740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9" name="Google Shape;1099;p13"/>
          <p:cNvSpPr txBox="1">
            <a:spLocks noGrp="1"/>
          </p:cNvSpPr>
          <p:nvPr>
            <p:ph type="title" idx="8" hasCustomPrompt="1"/>
          </p:nvPr>
        </p:nvSpPr>
        <p:spPr>
          <a:xfrm>
            <a:off x="1290353" y="2343175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00" name="Google Shape;1100;p13"/>
          <p:cNvSpPr txBox="1">
            <a:spLocks noGrp="1"/>
          </p:cNvSpPr>
          <p:nvPr>
            <p:ph type="title" idx="9" hasCustomPrompt="1"/>
          </p:nvPr>
        </p:nvSpPr>
        <p:spPr>
          <a:xfrm>
            <a:off x="1290368" y="4528464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01" name="Google Shape;1101;p13"/>
          <p:cNvSpPr txBox="1">
            <a:spLocks noGrp="1"/>
          </p:cNvSpPr>
          <p:nvPr>
            <p:ph type="title" idx="13" hasCustomPrompt="1"/>
          </p:nvPr>
        </p:nvSpPr>
        <p:spPr>
          <a:xfrm>
            <a:off x="6644012" y="2343175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02" name="Google Shape;1102;p13"/>
          <p:cNvSpPr txBox="1">
            <a:spLocks noGrp="1"/>
          </p:cNvSpPr>
          <p:nvPr>
            <p:ph type="title" idx="14" hasCustomPrompt="1"/>
          </p:nvPr>
        </p:nvSpPr>
        <p:spPr>
          <a:xfrm>
            <a:off x="6650053" y="4528464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03" name="Google Shape;1103;p13"/>
          <p:cNvSpPr txBox="1">
            <a:spLocks noGrp="1"/>
          </p:cNvSpPr>
          <p:nvPr>
            <p:ph type="title" idx="15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104" name="Google Shape;1104;p13"/>
          <p:cNvSpPr/>
          <p:nvPr/>
        </p:nvSpPr>
        <p:spPr>
          <a:xfrm>
            <a:off x="-63199" y="19633"/>
            <a:ext cx="1714500" cy="3378200"/>
          </a:xfrm>
          <a:custGeom>
            <a:avLst/>
            <a:gdLst/>
            <a:ahLst/>
            <a:cxnLst/>
            <a:rect l="l" t="t" r="r" b="b"/>
            <a:pathLst>
              <a:path w="51435" h="101346" extrusionOk="0">
                <a:moveTo>
                  <a:pt x="51435" y="0"/>
                </a:moveTo>
                <a:cubicBezTo>
                  <a:pt x="44705" y="1683"/>
                  <a:pt x="36548" y="2832"/>
                  <a:pt x="32385" y="8382"/>
                </a:cubicBezTo>
                <a:cubicBezTo>
                  <a:pt x="27211" y="15280"/>
                  <a:pt x="32472" y="26422"/>
                  <a:pt x="28194" y="33909"/>
                </a:cubicBezTo>
                <a:cubicBezTo>
                  <a:pt x="23708" y="41760"/>
                  <a:pt x="16138" y="48580"/>
                  <a:pt x="14859" y="57531"/>
                </a:cubicBezTo>
                <a:cubicBezTo>
                  <a:pt x="13725" y="65468"/>
                  <a:pt x="17955" y="73673"/>
                  <a:pt x="16383" y="81534"/>
                </a:cubicBezTo>
                <a:cubicBezTo>
                  <a:pt x="14702" y="89937"/>
                  <a:pt x="8130" y="98636"/>
                  <a:pt x="0" y="101346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105" name="Google Shape;1105;p13"/>
          <p:cNvGrpSpPr/>
          <p:nvPr/>
        </p:nvGrpSpPr>
        <p:grpSpPr>
          <a:xfrm rot="3446927">
            <a:off x="811195" y="234746"/>
            <a:ext cx="457223" cy="425487"/>
            <a:chOff x="-1003774" y="3010923"/>
            <a:chExt cx="671424" cy="624822"/>
          </a:xfrm>
        </p:grpSpPr>
        <p:sp>
          <p:nvSpPr>
            <p:cNvPr id="1106" name="Google Shape;1106;p1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07" name="Google Shape;1107;p1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08" name="Google Shape;1108;p1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09" name="Google Shape;1109;p1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10" name="Google Shape;1110;p1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11" name="Google Shape;1111;p1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12" name="Google Shape;1112;p1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13" name="Google Shape;1113;p1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14" name="Google Shape;1114;p1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15" name="Google Shape;1115;p1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16" name="Google Shape;1116;p1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17" name="Google Shape;1117;p1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18" name="Google Shape;1118;p1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19" name="Google Shape;1119;p1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20" name="Google Shape;1120;p1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21" name="Google Shape;1121;p1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22" name="Google Shape;1122;p1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23" name="Google Shape;1123;p1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24" name="Google Shape;1124;p1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25" name="Google Shape;1125;p1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26" name="Google Shape;1126;p1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27" name="Google Shape;1127;p1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28" name="Google Shape;1128;p1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29" name="Google Shape;1129;p1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30" name="Google Shape;1130;p1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31" name="Google Shape;1131;p1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32" name="Google Shape;1132;p1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33" name="Google Shape;1133;p1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34" name="Google Shape;1134;p1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35" name="Google Shape;1135;p1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36" name="Google Shape;1136;p1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37" name="Google Shape;1137;p1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38" name="Google Shape;1138;p1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39" name="Google Shape;1139;p1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40" name="Google Shape;1140;p1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41" name="Google Shape;1141;p1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42" name="Google Shape;1142;p1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143" name="Google Shape;1143;p13"/>
          <p:cNvGrpSpPr/>
          <p:nvPr/>
        </p:nvGrpSpPr>
        <p:grpSpPr>
          <a:xfrm>
            <a:off x="10372815" y="495025"/>
            <a:ext cx="1431471" cy="1337616"/>
            <a:chOff x="10715325" y="1566575"/>
            <a:chExt cx="934950" cy="873650"/>
          </a:xfrm>
        </p:grpSpPr>
        <p:sp>
          <p:nvSpPr>
            <p:cNvPr id="1144" name="Google Shape;1144;p13"/>
            <p:cNvSpPr/>
            <p:nvPr/>
          </p:nvSpPr>
          <p:spPr>
            <a:xfrm>
              <a:off x="10810900" y="1566575"/>
              <a:ext cx="672650" cy="605125"/>
            </a:xfrm>
            <a:custGeom>
              <a:avLst/>
              <a:gdLst/>
              <a:ahLst/>
              <a:cxnLst/>
              <a:rect l="l" t="t" r="r" b="b"/>
              <a:pathLst>
                <a:path w="26906" h="24205" extrusionOk="0">
                  <a:moveTo>
                    <a:pt x="25326" y="12819"/>
                  </a:moveTo>
                  <a:lnTo>
                    <a:pt x="25451" y="13089"/>
                  </a:lnTo>
                  <a:lnTo>
                    <a:pt x="25555" y="13359"/>
                  </a:lnTo>
                  <a:lnTo>
                    <a:pt x="25638" y="13629"/>
                  </a:lnTo>
                  <a:lnTo>
                    <a:pt x="25700" y="13899"/>
                  </a:lnTo>
                  <a:lnTo>
                    <a:pt x="25721" y="14170"/>
                  </a:lnTo>
                  <a:lnTo>
                    <a:pt x="25742" y="14440"/>
                  </a:lnTo>
                  <a:lnTo>
                    <a:pt x="25742" y="14710"/>
                  </a:lnTo>
                  <a:lnTo>
                    <a:pt x="25742" y="14959"/>
                  </a:lnTo>
                  <a:lnTo>
                    <a:pt x="25700" y="15229"/>
                  </a:lnTo>
                  <a:lnTo>
                    <a:pt x="25659" y="15499"/>
                  </a:lnTo>
                  <a:lnTo>
                    <a:pt x="25534" y="16039"/>
                  </a:lnTo>
                  <a:lnTo>
                    <a:pt x="25347" y="16559"/>
                  </a:lnTo>
                  <a:lnTo>
                    <a:pt x="25139" y="17099"/>
                  </a:lnTo>
                  <a:lnTo>
                    <a:pt x="24973" y="16850"/>
                  </a:lnTo>
                  <a:lnTo>
                    <a:pt x="24848" y="16580"/>
                  </a:lnTo>
                  <a:lnTo>
                    <a:pt x="24807" y="16455"/>
                  </a:lnTo>
                  <a:lnTo>
                    <a:pt x="24786" y="16309"/>
                  </a:lnTo>
                  <a:lnTo>
                    <a:pt x="24765" y="16164"/>
                  </a:lnTo>
                  <a:lnTo>
                    <a:pt x="24765" y="16039"/>
                  </a:lnTo>
                  <a:lnTo>
                    <a:pt x="24807" y="15271"/>
                  </a:lnTo>
                  <a:lnTo>
                    <a:pt x="24848" y="14876"/>
                  </a:lnTo>
                  <a:lnTo>
                    <a:pt x="24911" y="14502"/>
                  </a:lnTo>
                  <a:lnTo>
                    <a:pt x="24994" y="14086"/>
                  </a:lnTo>
                  <a:lnTo>
                    <a:pt x="25098" y="13671"/>
                  </a:lnTo>
                  <a:lnTo>
                    <a:pt x="25326" y="12819"/>
                  </a:lnTo>
                  <a:close/>
                  <a:moveTo>
                    <a:pt x="9204" y="0"/>
                  </a:moveTo>
                  <a:lnTo>
                    <a:pt x="8955" y="21"/>
                  </a:lnTo>
                  <a:lnTo>
                    <a:pt x="9266" y="229"/>
                  </a:lnTo>
                  <a:lnTo>
                    <a:pt x="9453" y="374"/>
                  </a:lnTo>
                  <a:lnTo>
                    <a:pt x="9619" y="519"/>
                  </a:lnTo>
                  <a:lnTo>
                    <a:pt x="9765" y="686"/>
                  </a:lnTo>
                  <a:lnTo>
                    <a:pt x="9890" y="873"/>
                  </a:lnTo>
                  <a:lnTo>
                    <a:pt x="9993" y="1060"/>
                  </a:lnTo>
                  <a:lnTo>
                    <a:pt x="10076" y="1267"/>
                  </a:lnTo>
                  <a:lnTo>
                    <a:pt x="10118" y="1496"/>
                  </a:lnTo>
                  <a:lnTo>
                    <a:pt x="10118" y="1745"/>
                  </a:lnTo>
                  <a:lnTo>
                    <a:pt x="10097" y="1932"/>
                  </a:lnTo>
                  <a:lnTo>
                    <a:pt x="10056" y="2098"/>
                  </a:lnTo>
                  <a:lnTo>
                    <a:pt x="9993" y="2265"/>
                  </a:lnTo>
                  <a:lnTo>
                    <a:pt x="9890" y="2389"/>
                  </a:lnTo>
                  <a:lnTo>
                    <a:pt x="9786" y="2514"/>
                  </a:lnTo>
                  <a:lnTo>
                    <a:pt x="9640" y="2597"/>
                  </a:lnTo>
                  <a:lnTo>
                    <a:pt x="9474" y="2659"/>
                  </a:lnTo>
                  <a:lnTo>
                    <a:pt x="9287" y="2680"/>
                  </a:lnTo>
                  <a:lnTo>
                    <a:pt x="9038" y="2701"/>
                  </a:lnTo>
                  <a:lnTo>
                    <a:pt x="8788" y="2680"/>
                  </a:lnTo>
                  <a:lnTo>
                    <a:pt x="8539" y="2659"/>
                  </a:lnTo>
                  <a:lnTo>
                    <a:pt x="8290" y="2618"/>
                  </a:lnTo>
                  <a:lnTo>
                    <a:pt x="7833" y="2556"/>
                  </a:lnTo>
                  <a:lnTo>
                    <a:pt x="7355" y="2535"/>
                  </a:lnTo>
                  <a:lnTo>
                    <a:pt x="7126" y="2535"/>
                  </a:lnTo>
                  <a:lnTo>
                    <a:pt x="6898" y="2556"/>
                  </a:lnTo>
                  <a:lnTo>
                    <a:pt x="6648" y="2597"/>
                  </a:lnTo>
                  <a:lnTo>
                    <a:pt x="6420" y="2659"/>
                  </a:lnTo>
                  <a:lnTo>
                    <a:pt x="6212" y="2680"/>
                  </a:lnTo>
                  <a:lnTo>
                    <a:pt x="6004" y="2701"/>
                  </a:lnTo>
                  <a:lnTo>
                    <a:pt x="5568" y="2722"/>
                  </a:lnTo>
                  <a:lnTo>
                    <a:pt x="4820" y="2722"/>
                  </a:lnTo>
                  <a:lnTo>
                    <a:pt x="4446" y="2743"/>
                  </a:lnTo>
                  <a:lnTo>
                    <a:pt x="4093" y="2784"/>
                  </a:lnTo>
                  <a:lnTo>
                    <a:pt x="3719" y="2846"/>
                  </a:lnTo>
                  <a:lnTo>
                    <a:pt x="3366" y="2930"/>
                  </a:lnTo>
                  <a:lnTo>
                    <a:pt x="2992" y="3033"/>
                  </a:lnTo>
                  <a:lnTo>
                    <a:pt x="2639" y="3158"/>
                  </a:lnTo>
                  <a:lnTo>
                    <a:pt x="2514" y="3220"/>
                  </a:lnTo>
                  <a:lnTo>
                    <a:pt x="2389" y="3241"/>
                  </a:lnTo>
                  <a:lnTo>
                    <a:pt x="2244" y="3262"/>
                  </a:lnTo>
                  <a:lnTo>
                    <a:pt x="2119" y="3283"/>
                  </a:lnTo>
                  <a:lnTo>
                    <a:pt x="1995" y="3262"/>
                  </a:lnTo>
                  <a:lnTo>
                    <a:pt x="1870" y="3262"/>
                  </a:lnTo>
                  <a:lnTo>
                    <a:pt x="1766" y="3220"/>
                  </a:lnTo>
                  <a:lnTo>
                    <a:pt x="1641" y="3179"/>
                  </a:lnTo>
                  <a:lnTo>
                    <a:pt x="1537" y="3117"/>
                  </a:lnTo>
                  <a:lnTo>
                    <a:pt x="1434" y="3054"/>
                  </a:lnTo>
                  <a:lnTo>
                    <a:pt x="1330" y="2950"/>
                  </a:lnTo>
                  <a:lnTo>
                    <a:pt x="1226" y="2867"/>
                  </a:lnTo>
                  <a:lnTo>
                    <a:pt x="1143" y="2763"/>
                  </a:lnTo>
                  <a:lnTo>
                    <a:pt x="1060" y="2639"/>
                  </a:lnTo>
                  <a:lnTo>
                    <a:pt x="914" y="2348"/>
                  </a:lnTo>
                  <a:lnTo>
                    <a:pt x="852" y="2182"/>
                  </a:lnTo>
                  <a:lnTo>
                    <a:pt x="810" y="2015"/>
                  </a:lnTo>
                  <a:lnTo>
                    <a:pt x="810" y="1849"/>
                  </a:lnTo>
                  <a:lnTo>
                    <a:pt x="831" y="1683"/>
                  </a:lnTo>
                  <a:lnTo>
                    <a:pt x="893" y="1538"/>
                  </a:lnTo>
                  <a:lnTo>
                    <a:pt x="977" y="1392"/>
                  </a:lnTo>
                  <a:lnTo>
                    <a:pt x="1060" y="1267"/>
                  </a:lnTo>
                  <a:lnTo>
                    <a:pt x="1184" y="1122"/>
                  </a:lnTo>
                  <a:lnTo>
                    <a:pt x="1579" y="769"/>
                  </a:lnTo>
                  <a:lnTo>
                    <a:pt x="1413" y="810"/>
                  </a:lnTo>
                  <a:lnTo>
                    <a:pt x="1267" y="873"/>
                  </a:lnTo>
                  <a:lnTo>
                    <a:pt x="1101" y="935"/>
                  </a:lnTo>
                  <a:lnTo>
                    <a:pt x="956" y="1018"/>
                  </a:lnTo>
                  <a:lnTo>
                    <a:pt x="810" y="1101"/>
                  </a:lnTo>
                  <a:lnTo>
                    <a:pt x="686" y="1205"/>
                  </a:lnTo>
                  <a:lnTo>
                    <a:pt x="457" y="1413"/>
                  </a:lnTo>
                  <a:lnTo>
                    <a:pt x="353" y="1538"/>
                  </a:lnTo>
                  <a:lnTo>
                    <a:pt x="270" y="1662"/>
                  </a:lnTo>
                  <a:lnTo>
                    <a:pt x="187" y="1808"/>
                  </a:lnTo>
                  <a:lnTo>
                    <a:pt x="125" y="1932"/>
                  </a:lnTo>
                  <a:lnTo>
                    <a:pt x="62" y="2078"/>
                  </a:lnTo>
                  <a:lnTo>
                    <a:pt x="21" y="2223"/>
                  </a:lnTo>
                  <a:lnTo>
                    <a:pt x="0" y="2369"/>
                  </a:lnTo>
                  <a:lnTo>
                    <a:pt x="0" y="2514"/>
                  </a:lnTo>
                  <a:lnTo>
                    <a:pt x="0" y="2680"/>
                  </a:lnTo>
                  <a:lnTo>
                    <a:pt x="21" y="2846"/>
                  </a:lnTo>
                  <a:lnTo>
                    <a:pt x="42" y="3013"/>
                  </a:lnTo>
                  <a:lnTo>
                    <a:pt x="104" y="3179"/>
                  </a:lnTo>
                  <a:lnTo>
                    <a:pt x="145" y="3345"/>
                  </a:lnTo>
                  <a:lnTo>
                    <a:pt x="229" y="3490"/>
                  </a:lnTo>
                  <a:lnTo>
                    <a:pt x="312" y="3636"/>
                  </a:lnTo>
                  <a:lnTo>
                    <a:pt x="416" y="3781"/>
                  </a:lnTo>
                  <a:lnTo>
                    <a:pt x="540" y="3927"/>
                  </a:lnTo>
                  <a:lnTo>
                    <a:pt x="665" y="4051"/>
                  </a:lnTo>
                  <a:lnTo>
                    <a:pt x="810" y="4176"/>
                  </a:lnTo>
                  <a:lnTo>
                    <a:pt x="977" y="4280"/>
                  </a:lnTo>
                  <a:lnTo>
                    <a:pt x="1163" y="4384"/>
                  </a:lnTo>
                  <a:lnTo>
                    <a:pt x="1371" y="4467"/>
                  </a:lnTo>
                  <a:lnTo>
                    <a:pt x="1579" y="4550"/>
                  </a:lnTo>
                  <a:lnTo>
                    <a:pt x="1808" y="4633"/>
                  </a:lnTo>
                  <a:lnTo>
                    <a:pt x="1330" y="5256"/>
                  </a:lnTo>
                  <a:lnTo>
                    <a:pt x="1558" y="5360"/>
                  </a:lnTo>
                  <a:lnTo>
                    <a:pt x="1350" y="5568"/>
                  </a:lnTo>
                  <a:lnTo>
                    <a:pt x="1579" y="5755"/>
                  </a:lnTo>
                  <a:lnTo>
                    <a:pt x="1828" y="5901"/>
                  </a:lnTo>
                  <a:lnTo>
                    <a:pt x="2078" y="6004"/>
                  </a:lnTo>
                  <a:lnTo>
                    <a:pt x="2327" y="6067"/>
                  </a:lnTo>
                  <a:lnTo>
                    <a:pt x="2597" y="6088"/>
                  </a:lnTo>
                  <a:lnTo>
                    <a:pt x="3158" y="6088"/>
                  </a:lnTo>
                  <a:lnTo>
                    <a:pt x="3428" y="6046"/>
                  </a:lnTo>
                  <a:lnTo>
                    <a:pt x="3470" y="6482"/>
                  </a:lnTo>
                  <a:lnTo>
                    <a:pt x="3511" y="7085"/>
                  </a:lnTo>
                  <a:lnTo>
                    <a:pt x="3553" y="7667"/>
                  </a:lnTo>
                  <a:lnTo>
                    <a:pt x="3636" y="8269"/>
                  </a:lnTo>
                  <a:lnTo>
                    <a:pt x="3740" y="8851"/>
                  </a:lnTo>
                  <a:lnTo>
                    <a:pt x="3864" y="9433"/>
                  </a:lnTo>
                  <a:lnTo>
                    <a:pt x="4010" y="9993"/>
                  </a:lnTo>
                  <a:lnTo>
                    <a:pt x="4176" y="10575"/>
                  </a:lnTo>
                  <a:lnTo>
                    <a:pt x="4342" y="11136"/>
                  </a:lnTo>
                  <a:lnTo>
                    <a:pt x="4425" y="11385"/>
                  </a:lnTo>
                  <a:lnTo>
                    <a:pt x="4488" y="11635"/>
                  </a:lnTo>
                  <a:lnTo>
                    <a:pt x="4529" y="11863"/>
                  </a:lnTo>
                  <a:lnTo>
                    <a:pt x="4550" y="12113"/>
                  </a:lnTo>
                  <a:lnTo>
                    <a:pt x="4571" y="12611"/>
                  </a:lnTo>
                  <a:lnTo>
                    <a:pt x="4550" y="13110"/>
                  </a:lnTo>
                  <a:lnTo>
                    <a:pt x="4550" y="13401"/>
                  </a:lnTo>
                  <a:lnTo>
                    <a:pt x="4550" y="13692"/>
                  </a:lnTo>
                  <a:lnTo>
                    <a:pt x="4592" y="13983"/>
                  </a:lnTo>
                  <a:lnTo>
                    <a:pt x="4633" y="14273"/>
                  </a:lnTo>
                  <a:lnTo>
                    <a:pt x="4716" y="14543"/>
                  </a:lnTo>
                  <a:lnTo>
                    <a:pt x="4799" y="14814"/>
                  </a:lnTo>
                  <a:lnTo>
                    <a:pt x="4986" y="15354"/>
                  </a:lnTo>
                  <a:lnTo>
                    <a:pt x="5256" y="15977"/>
                  </a:lnTo>
                  <a:lnTo>
                    <a:pt x="5527" y="16580"/>
                  </a:lnTo>
                  <a:lnTo>
                    <a:pt x="5817" y="17182"/>
                  </a:lnTo>
                  <a:lnTo>
                    <a:pt x="6067" y="17785"/>
                  </a:lnTo>
                  <a:lnTo>
                    <a:pt x="6171" y="18075"/>
                  </a:lnTo>
                  <a:lnTo>
                    <a:pt x="6274" y="18346"/>
                  </a:lnTo>
                  <a:lnTo>
                    <a:pt x="6420" y="18927"/>
                  </a:lnTo>
                  <a:lnTo>
                    <a:pt x="6732" y="19925"/>
                  </a:lnTo>
                  <a:lnTo>
                    <a:pt x="6877" y="20423"/>
                  </a:lnTo>
                  <a:lnTo>
                    <a:pt x="7064" y="20922"/>
                  </a:lnTo>
                  <a:lnTo>
                    <a:pt x="7189" y="21317"/>
                  </a:lnTo>
                  <a:lnTo>
                    <a:pt x="7272" y="21732"/>
                  </a:lnTo>
                  <a:lnTo>
                    <a:pt x="7334" y="22148"/>
                  </a:lnTo>
                  <a:lnTo>
                    <a:pt x="7355" y="22563"/>
                  </a:lnTo>
                  <a:lnTo>
                    <a:pt x="7334" y="22979"/>
                  </a:lnTo>
                  <a:lnTo>
                    <a:pt x="7292" y="23394"/>
                  </a:lnTo>
                  <a:lnTo>
                    <a:pt x="7209" y="23810"/>
                  </a:lnTo>
                  <a:lnTo>
                    <a:pt x="7105" y="24204"/>
                  </a:lnTo>
                  <a:lnTo>
                    <a:pt x="8643" y="24080"/>
                  </a:lnTo>
                  <a:lnTo>
                    <a:pt x="8498" y="23644"/>
                  </a:lnTo>
                  <a:lnTo>
                    <a:pt x="8726" y="23581"/>
                  </a:lnTo>
                  <a:lnTo>
                    <a:pt x="8643" y="23290"/>
                  </a:lnTo>
                  <a:lnTo>
                    <a:pt x="8581" y="22999"/>
                  </a:lnTo>
                  <a:lnTo>
                    <a:pt x="8477" y="22625"/>
                  </a:lnTo>
                  <a:lnTo>
                    <a:pt x="8394" y="22251"/>
                  </a:lnTo>
                  <a:lnTo>
                    <a:pt x="8311" y="21878"/>
                  </a:lnTo>
                  <a:lnTo>
                    <a:pt x="8269" y="21504"/>
                  </a:lnTo>
                  <a:lnTo>
                    <a:pt x="8248" y="21130"/>
                  </a:lnTo>
                  <a:lnTo>
                    <a:pt x="8227" y="20756"/>
                  </a:lnTo>
                  <a:lnTo>
                    <a:pt x="8248" y="20382"/>
                  </a:lnTo>
                  <a:lnTo>
                    <a:pt x="8290" y="19987"/>
                  </a:lnTo>
                  <a:lnTo>
                    <a:pt x="8290" y="19821"/>
                  </a:lnTo>
                  <a:lnTo>
                    <a:pt x="8269" y="19634"/>
                  </a:lnTo>
                  <a:lnTo>
                    <a:pt x="8227" y="19280"/>
                  </a:lnTo>
                  <a:lnTo>
                    <a:pt x="8103" y="17888"/>
                  </a:lnTo>
                  <a:lnTo>
                    <a:pt x="8290" y="17972"/>
                  </a:lnTo>
                  <a:lnTo>
                    <a:pt x="8414" y="18055"/>
                  </a:lnTo>
                  <a:lnTo>
                    <a:pt x="8705" y="18242"/>
                  </a:lnTo>
                  <a:lnTo>
                    <a:pt x="8996" y="18429"/>
                  </a:lnTo>
                  <a:lnTo>
                    <a:pt x="9142" y="18491"/>
                  </a:lnTo>
                  <a:lnTo>
                    <a:pt x="9266" y="18533"/>
                  </a:lnTo>
                  <a:lnTo>
                    <a:pt x="9391" y="18574"/>
                  </a:lnTo>
                  <a:lnTo>
                    <a:pt x="9640" y="18574"/>
                  </a:lnTo>
                  <a:lnTo>
                    <a:pt x="9765" y="18533"/>
                  </a:lnTo>
                  <a:lnTo>
                    <a:pt x="9890" y="18491"/>
                  </a:lnTo>
                  <a:lnTo>
                    <a:pt x="10014" y="18408"/>
                  </a:lnTo>
                  <a:lnTo>
                    <a:pt x="10222" y="18262"/>
                  </a:lnTo>
                  <a:lnTo>
                    <a:pt x="10430" y="18096"/>
                  </a:lnTo>
                  <a:lnTo>
                    <a:pt x="10845" y="17764"/>
                  </a:lnTo>
                  <a:lnTo>
                    <a:pt x="11095" y="17577"/>
                  </a:lnTo>
                  <a:lnTo>
                    <a:pt x="11178" y="17577"/>
                  </a:lnTo>
                  <a:lnTo>
                    <a:pt x="11219" y="18117"/>
                  </a:lnTo>
                  <a:lnTo>
                    <a:pt x="11240" y="18387"/>
                  </a:lnTo>
                  <a:lnTo>
                    <a:pt x="11282" y="18657"/>
                  </a:lnTo>
                  <a:lnTo>
                    <a:pt x="11385" y="19073"/>
                  </a:lnTo>
                  <a:lnTo>
                    <a:pt x="11469" y="19467"/>
                  </a:lnTo>
                  <a:lnTo>
                    <a:pt x="11676" y="20278"/>
                  </a:lnTo>
                  <a:lnTo>
                    <a:pt x="11759" y="20631"/>
                  </a:lnTo>
                  <a:lnTo>
                    <a:pt x="11801" y="21005"/>
                  </a:lnTo>
                  <a:lnTo>
                    <a:pt x="11822" y="21358"/>
                  </a:lnTo>
                  <a:lnTo>
                    <a:pt x="11842" y="21711"/>
                  </a:lnTo>
                  <a:lnTo>
                    <a:pt x="11822" y="22065"/>
                  </a:lnTo>
                  <a:lnTo>
                    <a:pt x="11801" y="22438"/>
                  </a:lnTo>
                  <a:lnTo>
                    <a:pt x="11759" y="22792"/>
                  </a:lnTo>
                  <a:lnTo>
                    <a:pt x="11697" y="23145"/>
                  </a:lnTo>
                  <a:lnTo>
                    <a:pt x="11593" y="23831"/>
                  </a:lnTo>
                  <a:lnTo>
                    <a:pt x="12985" y="23706"/>
                  </a:lnTo>
                  <a:lnTo>
                    <a:pt x="12944" y="23394"/>
                  </a:lnTo>
                  <a:lnTo>
                    <a:pt x="12944" y="23311"/>
                  </a:lnTo>
                  <a:lnTo>
                    <a:pt x="12964" y="23270"/>
                  </a:lnTo>
                  <a:lnTo>
                    <a:pt x="12964" y="23249"/>
                  </a:lnTo>
                  <a:lnTo>
                    <a:pt x="13068" y="23186"/>
                  </a:lnTo>
                  <a:lnTo>
                    <a:pt x="13110" y="23124"/>
                  </a:lnTo>
                  <a:lnTo>
                    <a:pt x="13151" y="23062"/>
                  </a:lnTo>
                  <a:lnTo>
                    <a:pt x="13151" y="22979"/>
                  </a:lnTo>
                  <a:lnTo>
                    <a:pt x="13110" y="22812"/>
                  </a:lnTo>
                  <a:lnTo>
                    <a:pt x="13068" y="22667"/>
                  </a:lnTo>
                  <a:lnTo>
                    <a:pt x="12964" y="22023"/>
                  </a:lnTo>
                  <a:lnTo>
                    <a:pt x="12923" y="21711"/>
                  </a:lnTo>
                  <a:lnTo>
                    <a:pt x="12902" y="21379"/>
                  </a:lnTo>
                  <a:lnTo>
                    <a:pt x="12902" y="21046"/>
                  </a:lnTo>
                  <a:lnTo>
                    <a:pt x="12902" y="20735"/>
                  </a:lnTo>
                  <a:lnTo>
                    <a:pt x="12923" y="20402"/>
                  </a:lnTo>
                  <a:lnTo>
                    <a:pt x="12964" y="20070"/>
                  </a:lnTo>
                  <a:lnTo>
                    <a:pt x="13131" y="19239"/>
                  </a:lnTo>
                  <a:lnTo>
                    <a:pt x="13276" y="18408"/>
                  </a:lnTo>
                  <a:lnTo>
                    <a:pt x="13338" y="18013"/>
                  </a:lnTo>
                  <a:lnTo>
                    <a:pt x="13359" y="17598"/>
                  </a:lnTo>
                  <a:lnTo>
                    <a:pt x="13380" y="17514"/>
                  </a:lnTo>
                  <a:lnTo>
                    <a:pt x="13421" y="17431"/>
                  </a:lnTo>
                  <a:lnTo>
                    <a:pt x="13484" y="17390"/>
                  </a:lnTo>
                  <a:lnTo>
                    <a:pt x="13588" y="17348"/>
                  </a:lnTo>
                  <a:lnTo>
                    <a:pt x="14377" y="17203"/>
                  </a:lnTo>
                  <a:lnTo>
                    <a:pt x="15167" y="17037"/>
                  </a:lnTo>
                  <a:lnTo>
                    <a:pt x="15458" y="16974"/>
                  </a:lnTo>
                  <a:lnTo>
                    <a:pt x="15748" y="16912"/>
                  </a:lnTo>
                  <a:lnTo>
                    <a:pt x="15977" y="16891"/>
                  </a:lnTo>
                  <a:lnTo>
                    <a:pt x="16185" y="16912"/>
                  </a:lnTo>
                  <a:lnTo>
                    <a:pt x="16372" y="16954"/>
                  </a:lnTo>
                  <a:lnTo>
                    <a:pt x="16517" y="17037"/>
                  </a:lnTo>
                  <a:lnTo>
                    <a:pt x="16663" y="17161"/>
                  </a:lnTo>
                  <a:lnTo>
                    <a:pt x="16766" y="17307"/>
                  </a:lnTo>
                  <a:lnTo>
                    <a:pt x="16850" y="17494"/>
                  </a:lnTo>
                  <a:lnTo>
                    <a:pt x="16912" y="17722"/>
                  </a:lnTo>
                  <a:lnTo>
                    <a:pt x="17182" y="17494"/>
                  </a:lnTo>
                  <a:lnTo>
                    <a:pt x="17452" y="17265"/>
                  </a:lnTo>
                  <a:lnTo>
                    <a:pt x="17743" y="17078"/>
                  </a:lnTo>
                  <a:lnTo>
                    <a:pt x="18055" y="16891"/>
                  </a:lnTo>
                  <a:lnTo>
                    <a:pt x="18117" y="17016"/>
                  </a:lnTo>
                  <a:lnTo>
                    <a:pt x="18158" y="17120"/>
                  </a:lnTo>
                  <a:lnTo>
                    <a:pt x="18491" y="18179"/>
                  </a:lnTo>
                  <a:lnTo>
                    <a:pt x="18636" y="18720"/>
                  </a:lnTo>
                  <a:lnTo>
                    <a:pt x="18782" y="19239"/>
                  </a:lnTo>
                  <a:lnTo>
                    <a:pt x="18865" y="19675"/>
                  </a:lnTo>
                  <a:lnTo>
                    <a:pt x="18886" y="19883"/>
                  </a:lnTo>
                  <a:lnTo>
                    <a:pt x="18886" y="20112"/>
                  </a:lnTo>
                  <a:lnTo>
                    <a:pt x="18886" y="20299"/>
                  </a:lnTo>
                  <a:lnTo>
                    <a:pt x="18865" y="20506"/>
                  </a:lnTo>
                  <a:lnTo>
                    <a:pt x="18844" y="20714"/>
                  </a:lnTo>
                  <a:lnTo>
                    <a:pt x="18782" y="20901"/>
                  </a:lnTo>
                  <a:lnTo>
                    <a:pt x="18719" y="21088"/>
                  </a:lnTo>
                  <a:lnTo>
                    <a:pt x="18657" y="21275"/>
                  </a:lnTo>
                  <a:lnTo>
                    <a:pt x="18574" y="21462"/>
                  </a:lnTo>
                  <a:lnTo>
                    <a:pt x="18470" y="21628"/>
                  </a:lnTo>
                  <a:lnTo>
                    <a:pt x="18345" y="21815"/>
                  </a:lnTo>
                  <a:lnTo>
                    <a:pt x="18200" y="21981"/>
                  </a:lnTo>
                  <a:lnTo>
                    <a:pt x="18055" y="22148"/>
                  </a:lnTo>
                  <a:lnTo>
                    <a:pt x="17888" y="22293"/>
                  </a:lnTo>
                  <a:lnTo>
                    <a:pt x="17784" y="22418"/>
                  </a:lnTo>
                  <a:lnTo>
                    <a:pt x="17701" y="22522"/>
                  </a:lnTo>
                  <a:lnTo>
                    <a:pt x="17639" y="22667"/>
                  </a:lnTo>
                  <a:lnTo>
                    <a:pt x="17577" y="22792"/>
                  </a:lnTo>
                  <a:lnTo>
                    <a:pt x="17494" y="23062"/>
                  </a:lnTo>
                  <a:lnTo>
                    <a:pt x="17411" y="23332"/>
                  </a:lnTo>
                  <a:lnTo>
                    <a:pt x="18948" y="23207"/>
                  </a:lnTo>
                  <a:lnTo>
                    <a:pt x="18969" y="22750"/>
                  </a:lnTo>
                  <a:lnTo>
                    <a:pt x="19239" y="22833"/>
                  </a:lnTo>
                  <a:lnTo>
                    <a:pt x="19280" y="22709"/>
                  </a:lnTo>
                  <a:lnTo>
                    <a:pt x="19322" y="22563"/>
                  </a:lnTo>
                  <a:lnTo>
                    <a:pt x="19384" y="22148"/>
                  </a:lnTo>
                  <a:lnTo>
                    <a:pt x="19447" y="21753"/>
                  </a:lnTo>
                  <a:lnTo>
                    <a:pt x="19550" y="21358"/>
                  </a:lnTo>
                  <a:lnTo>
                    <a:pt x="19654" y="20963"/>
                  </a:lnTo>
                  <a:lnTo>
                    <a:pt x="19800" y="20589"/>
                  </a:lnTo>
                  <a:lnTo>
                    <a:pt x="19945" y="20215"/>
                  </a:lnTo>
                  <a:lnTo>
                    <a:pt x="20132" y="19841"/>
                  </a:lnTo>
                  <a:lnTo>
                    <a:pt x="20319" y="19488"/>
                  </a:lnTo>
                  <a:lnTo>
                    <a:pt x="20402" y="19343"/>
                  </a:lnTo>
                  <a:lnTo>
                    <a:pt x="20444" y="19218"/>
                  </a:lnTo>
                  <a:lnTo>
                    <a:pt x="20485" y="19114"/>
                  </a:lnTo>
                  <a:lnTo>
                    <a:pt x="20506" y="18990"/>
                  </a:lnTo>
                  <a:lnTo>
                    <a:pt x="20527" y="18865"/>
                  </a:lnTo>
                  <a:lnTo>
                    <a:pt x="20506" y="18740"/>
                  </a:lnTo>
                  <a:lnTo>
                    <a:pt x="20485" y="18595"/>
                  </a:lnTo>
                  <a:lnTo>
                    <a:pt x="20444" y="18449"/>
                  </a:lnTo>
                  <a:lnTo>
                    <a:pt x="20402" y="18304"/>
                  </a:lnTo>
                  <a:lnTo>
                    <a:pt x="20361" y="18159"/>
                  </a:lnTo>
                  <a:lnTo>
                    <a:pt x="20361" y="18013"/>
                  </a:lnTo>
                  <a:lnTo>
                    <a:pt x="20361" y="17888"/>
                  </a:lnTo>
                  <a:lnTo>
                    <a:pt x="20382" y="17743"/>
                  </a:lnTo>
                  <a:lnTo>
                    <a:pt x="20402" y="17598"/>
                  </a:lnTo>
                  <a:lnTo>
                    <a:pt x="20485" y="17348"/>
                  </a:lnTo>
                  <a:lnTo>
                    <a:pt x="20631" y="17120"/>
                  </a:lnTo>
                  <a:lnTo>
                    <a:pt x="20797" y="16891"/>
                  </a:lnTo>
                  <a:lnTo>
                    <a:pt x="20984" y="16683"/>
                  </a:lnTo>
                  <a:lnTo>
                    <a:pt x="21213" y="16517"/>
                  </a:lnTo>
                  <a:lnTo>
                    <a:pt x="21254" y="16496"/>
                  </a:lnTo>
                  <a:lnTo>
                    <a:pt x="21337" y="16476"/>
                  </a:lnTo>
                  <a:lnTo>
                    <a:pt x="21337" y="16995"/>
                  </a:lnTo>
                  <a:lnTo>
                    <a:pt x="21358" y="17203"/>
                  </a:lnTo>
                  <a:lnTo>
                    <a:pt x="21420" y="17369"/>
                  </a:lnTo>
                  <a:lnTo>
                    <a:pt x="21483" y="17514"/>
                  </a:lnTo>
                  <a:lnTo>
                    <a:pt x="21587" y="17639"/>
                  </a:lnTo>
                  <a:lnTo>
                    <a:pt x="21690" y="17743"/>
                  </a:lnTo>
                  <a:lnTo>
                    <a:pt x="21836" y="17826"/>
                  </a:lnTo>
                  <a:lnTo>
                    <a:pt x="21981" y="17868"/>
                  </a:lnTo>
                  <a:lnTo>
                    <a:pt x="22127" y="17868"/>
                  </a:lnTo>
                  <a:lnTo>
                    <a:pt x="22314" y="17847"/>
                  </a:lnTo>
                  <a:lnTo>
                    <a:pt x="22501" y="17785"/>
                  </a:lnTo>
                  <a:lnTo>
                    <a:pt x="22646" y="17701"/>
                  </a:lnTo>
                  <a:lnTo>
                    <a:pt x="22771" y="17577"/>
                  </a:lnTo>
                  <a:lnTo>
                    <a:pt x="22875" y="17431"/>
                  </a:lnTo>
                  <a:lnTo>
                    <a:pt x="22958" y="17265"/>
                  </a:lnTo>
                  <a:lnTo>
                    <a:pt x="22999" y="17078"/>
                  </a:lnTo>
                  <a:lnTo>
                    <a:pt x="23020" y="16891"/>
                  </a:lnTo>
                  <a:lnTo>
                    <a:pt x="22999" y="16642"/>
                  </a:lnTo>
                  <a:lnTo>
                    <a:pt x="23062" y="16725"/>
                  </a:lnTo>
                  <a:lnTo>
                    <a:pt x="23124" y="16787"/>
                  </a:lnTo>
                  <a:lnTo>
                    <a:pt x="23394" y="17348"/>
                  </a:lnTo>
                  <a:lnTo>
                    <a:pt x="23498" y="17618"/>
                  </a:lnTo>
                  <a:lnTo>
                    <a:pt x="23602" y="17909"/>
                  </a:lnTo>
                  <a:lnTo>
                    <a:pt x="23706" y="18200"/>
                  </a:lnTo>
                  <a:lnTo>
                    <a:pt x="23789" y="18470"/>
                  </a:lnTo>
                  <a:lnTo>
                    <a:pt x="23913" y="19052"/>
                  </a:lnTo>
                  <a:lnTo>
                    <a:pt x="23976" y="19654"/>
                  </a:lnTo>
                  <a:lnTo>
                    <a:pt x="23997" y="20257"/>
                  </a:lnTo>
                  <a:lnTo>
                    <a:pt x="23976" y="20859"/>
                  </a:lnTo>
                  <a:lnTo>
                    <a:pt x="23913" y="21462"/>
                  </a:lnTo>
                  <a:lnTo>
                    <a:pt x="23872" y="21691"/>
                  </a:lnTo>
                  <a:lnTo>
                    <a:pt x="23789" y="21919"/>
                  </a:lnTo>
                  <a:lnTo>
                    <a:pt x="23643" y="22376"/>
                  </a:lnTo>
                  <a:lnTo>
                    <a:pt x="23519" y="22812"/>
                  </a:lnTo>
                  <a:lnTo>
                    <a:pt x="24952" y="22709"/>
                  </a:lnTo>
                  <a:lnTo>
                    <a:pt x="24911" y="22148"/>
                  </a:lnTo>
                  <a:lnTo>
                    <a:pt x="25181" y="22106"/>
                  </a:lnTo>
                  <a:lnTo>
                    <a:pt x="25077" y="21649"/>
                  </a:lnTo>
                  <a:lnTo>
                    <a:pt x="25035" y="21192"/>
                  </a:lnTo>
                  <a:lnTo>
                    <a:pt x="25015" y="20714"/>
                  </a:lnTo>
                  <a:lnTo>
                    <a:pt x="25015" y="20257"/>
                  </a:lnTo>
                  <a:lnTo>
                    <a:pt x="25056" y="19800"/>
                  </a:lnTo>
                  <a:lnTo>
                    <a:pt x="25118" y="19343"/>
                  </a:lnTo>
                  <a:lnTo>
                    <a:pt x="25222" y="18865"/>
                  </a:lnTo>
                  <a:lnTo>
                    <a:pt x="25326" y="18408"/>
                  </a:lnTo>
                  <a:lnTo>
                    <a:pt x="25638" y="18865"/>
                  </a:lnTo>
                  <a:lnTo>
                    <a:pt x="25783" y="19093"/>
                  </a:lnTo>
                  <a:lnTo>
                    <a:pt x="25970" y="19280"/>
                  </a:lnTo>
                  <a:lnTo>
                    <a:pt x="26157" y="19467"/>
                  </a:lnTo>
                  <a:lnTo>
                    <a:pt x="26365" y="19634"/>
                  </a:lnTo>
                  <a:lnTo>
                    <a:pt x="26614" y="19758"/>
                  </a:lnTo>
                  <a:lnTo>
                    <a:pt x="26905" y="19841"/>
                  </a:lnTo>
                  <a:lnTo>
                    <a:pt x="26843" y="19717"/>
                  </a:lnTo>
                  <a:lnTo>
                    <a:pt x="26801" y="19634"/>
                  </a:lnTo>
                  <a:lnTo>
                    <a:pt x="26614" y="19384"/>
                  </a:lnTo>
                  <a:lnTo>
                    <a:pt x="26469" y="19135"/>
                  </a:lnTo>
                  <a:lnTo>
                    <a:pt x="26365" y="18865"/>
                  </a:lnTo>
                  <a:lnTo>
                    <a:pt x="26303" y="18574"/>
                  </a:lnTo>
                  <a:lnTo>
                    <a:pt x="26282" y="18304"/>
                  </a:lnTo>
                  <a:lnTo>
                    <a:pt x="26282" y="18013"/>
                  </a:lnTo>
                  <a:lnTo>
                    <a:pt x="26303" y="17701"/>
                  </a:lnTo>
                  <a:lnTo>
                    <a:pt x="26344" y="17411"/>
                  </a:lnTo>
                  <a:lnTo>
                    <a:pt x="26469" y="16517"/>
                  </a:lnTo>
                  <a:lnTo>
                    <a:pt x="26552" y="15624"/>
                  </a:lnTo>
                  <a:lnTo>
                    <a:pt x="26573" y="15229"/>
                  </a:lnTo>
                  <a:lnTo>
                    <a:pt x="26573" y="14855"/>
                  </a:lnTo>
                  <a:lnTo>
                    <a:pt x="26511" y="14481"/>
                  </a:lnTo>
                  <a:lnTo>
                    <a:pt x="26427" y="14107"/>
                  </a:lnTo>
                  <a:lnTo>
                    <a:pt x="26303" y="13754"/>
                  </a:lnTo>
                  <a:lnTo>
                    <a:pt x="26157" y="13401"/>
                  </a:lnTo>
                  <a:lnTo>
                    <a:pt x="26012" y="13048"/>
                  </a:lnTo>
                  <a:lnTo>
                    <a:pt x="25846" y="12694"/>
                  </a:lnTo>
                  <a:lnTo>
                    <a:pt x="25679" y="12424"/>
                  </a:lnTo>
                  <a:lnTo>
                    <a:pt x="25576" y="12258"/>
                  </a:lnTo>
                  <a:lnTo>
                    <a:pt x="25513" y="12092"/>
                  </a:lnTo>
                  <a:lnTo>
                    <a:pt x="25430" y="11926"/>
                  </a:lnTo>
                  <a:lnTo>
                    <a:pt x="25389" y="11759"/>
                  </a:lnTo>
                  <a:lnTo>
                    <a:pt x="25347" y="11572"/>
                  </a:lnTo>
                  <a:lnTo>
                    <a:pt x="25326" y="11406"/>
                  </a:lnTo>
                  <a:lnTo>
                    <a:pt x="25305" y="11032"/>
                  </a:lnTo>
                  <a:lnTo>
                    <a:pt x="25285" y="10367"/>
                  </a:lnTo>
                  <a:lnTo>
                    <a:pt x="25264" y="10035"/>
                  </a:lnTo>
                  <a:lnTo>
                    <a:pt x="25222" y="9723"/>
                  </a:lnTo>
                  <a:lnTo>
                    <a:pt x="25160" y="9391"/>
                  </a:lnTo>
                  <a:lnTo>
                    <a:pt x="25077" y="9079"/>
                  </a:lnTo>
                  <a:lnTo>
                    <a:pt x="24973" y="8747"/>
                  </a:lnTo>
                  <a:lnTo>
                    <a:pt x="24828" y="8456"/>
                  </a:lnTo>
                  <a:lnTo>
                    <a:pt x="24703" y="8207"/>
                  </a:lnTo>
                  <a:lnTo>
                    <a:pt x="24558" y="7978"/>
                  </a:lnTo>
                  <a:lnTo>
                    <a:pt x="24246" y="7542"/>
                  </a:lnTo>
                  <a:lnTo>
                    <a:pt x="24163" y="7438"/>
                  </a:lnTo>
                  <a:lnTo>
                    <a:pt x="24100" y="7334"/>
                  </a:lnTo>
                  <a:lnTo>
                    <a:pt x="24059" y="7230"/>
                  </a:lnTo>
                  <a:lnTo>
                    <a:pt x="23997" y="7126"/>
                  </a:lnTo>
                  <a:lnTo>
                    <a:pt x="23913" y="7064"/>
                  </a:lnTo>
                  <a:lnTo>
                    <a:pt x="23830" y="7002"/>
                  </a:lnTo>
                  <a:lnTo>
                    <a:pt x="23747" y="6981"/>
                  </a:lnTo>
                  <a:lnTo>
                    <a:pt x="23643" y="6960"/>
                  </a:lnTo>
                  <a:lnTo>
                    <a:pt x="23540" y="6939"/>
                  </a:lnTo>
                  <a:lnTo>
                    <a:pt x="23436" y="6960"/>
                  </a:lnTo>
                  <a:lnTo>
                    <a:pt x="22002" y="7085"/>
                  </a:lnTo>
                  <a:lnTo>
                    <a:pt x="21296" y="7168"/>
                  </a:lnTo>
                  <a:lnTo>
                    <a:pt x="20589" y="7272"/>
                  </a:lnTo>
                  <a:lnTo>
                    <a:pt x="19737" y="7417"/>
                  </a:lnTo>
                  <a:lnTo>
                    <a:pt x="18906" y="7521"/>
                  </a:lnTo>
                  <a:lnTo>
                    <a:pt x="18055" y="7625"/>
                  </a:lnTo>
                  <a:lnTo>
                    <a:pt x="17224" y="7687"/>
                  </a:lnTo>
                  <a:lnTo>
                    <a:pt x="15520" y="7812"/>
                  </a:lnTo>
                  <a:lnTo>
                    <a:pt x="13837" y="7937"/>
                  </a:lnTo>
                  <a:lnTo>
                    <a:pt x="13338" y="7937"/>
                  </a:lnTo>
                  <a:lnTo>
                    <a:pt x="13151" y="7916"/>
                  </a:lnTo>
                  <a:lnTo>
                    <a:pt x="12964" y="7874"/>
                  </a:lnTo>
                  <a:lnTo>
                    <a:pt x="12777" y="7812"/>
                  </a:lnTo>
                  <a:lnTo>
                    <a:pt x="12611" y="7729"/>
                  </a:lnTo>
                  <a:lnTo>
                    <a:pt x="12424" y="7625"/>
                  </a:lnTo>
                  <a:lnTo>
                    <a:pt x="12279" y="7500"/>
                  </a:lnTo>
                  <a:lnTo>
                    <a:pt x="12113" y="7355"/>
                  </a:lnTo>
                  <a:lnTo>
                    <a:pt x="11842" y="7085"/>
                  </a:lnTo>
                  <a:lnTo>
                    <a:pt x="11552" y="6835"/>
                  </a:lnTo>
                  <a:lnTo>
                    <a:pt x="11261" y="6586"/>
                  </a:lnTo>
                  <a:lnTo>
                    <a:pt x="10949" y="6358"/>
                  </a:lnTo>
                  <a:lnTo>
                    <a:pt x="10637" y="6150"/>
                  </a:lnTo>
                  <a:lnTo>
                    <a:pt x="10326" y="5942"/>
                  </a:lnTo>
                  <a:lnTo>
                    <a:pt x="9973" y="5776"/>
                  </a:lnTo>
                  <a:lnTo>
                    <a:pt x="9640" y="5610"/>
                  </a:lnTo>
                  <a:lnTo>
                    <a:pt x="9557" y="5547"/>
                  </a:lnTo>
                  <a:lnTo>
                    <a:pt x="9910" y="5277"/>
                  </a:lnTo>
                  <a:lnTo>
                    <a:pt x="10263" y="4986"/>
                  </a:lnTo>
                  <a:lnTo>
                    <a:pt x="10388" y="4862"/>
                  </a:lnTo>
                  <a:lnTo>
                    <a:pt x="10430" y="4820"/>
                  </a:lnTo>
                  <a:lnTo>
                    <a:pt x="10430" y="4758"/>
                  </a:lnTo>
                  <a:lnTo>
                    <a:pt x="10409" y="4716"/>
                  </a:lnTo>
                  <a:lnTo>
                    <a:pt x="10367" y="4675"/>
                  </a:lnTo>
                  <a:lnTo>
                    <a:pt x="10222" y="4571"/>
                  </a:lnTo>
                  <a:lnTo>
                    <a:pt x="9723" y="4342"/>
                  </a:lnTo>
                  <a:lnTo>
                    <a:pt x="9162" y="4114"/>
                  </a:lnTo>
                  <a:lnTo>
                    <a:pt x="9412" y="4010"/>
                  </a:lnTo>
                  <a:lnTo>
                    <a:pt x="9723" y="3885"/>
                  </a:lnTo>
                  <a:lnTo>
                    <a:pt x="10035" y="3740"/>
                  </a:lnTo>
                  <a:lnTo>
                    <a:pt x="10180" y="3657"/>
                  </a:lnTo>
                  <a:lnTo>
                    <a:pt x="10326" y="3574"/>
                  </a:lnTo>
                  <a:lnTo>
                    <a:pt x="10450" y="3470"/>
                  </a:lnTo>
                  <a:lnTo>
                    <a:pt x="10554" y="3345"/>
                  </a:lnTo>
                  <a:lnTo>
                    <a:pt x="10762" y="3075"/>
                  </a:lnTo>
                  <a:lnTo>
                    <a:pt x="10908" y="2805"/>
                  </a:lnTo>
                  <a:lnTo>
                    <a:pt x="11011" y="2535"/>
                  </a:lnTo>
                  <a:lnTo>
                    <a:pt x="11074" y="2285"/>
                  </a:lnTo>
                  <a:lnTo>
                    <a:pt x="11095" y="2036"/>
                  </a:lnTo>
                  <a:lnTo>
                    <a:pt x="11095" y="1787"/>
                  </a:lnTo>
                  <a:lnTo>
                    <a:pt x="11032" y="1558"/>
                  </a:lnTo>
                  <a:lnTo>
                    <a:pt x="10949" y="1330"/>
                  </a:lnTo>
                  <a:lnTo>
                    <a:pt x="10845" y="1122"/>
                  </a:lnTo>
                  <a:lnTo>
                    <a:pt x="10721" y="935"/>
                  </a:lnTo>
                  <a:lnTo>
                    <a:pt x="10575" y="748"/>
                  </a:lnTo>
                  <a:lnTo>
                    <a:pt x="10388" y="582"/>
                  </a:lnTo>
                  <a:lnTo>
                    <a:pt x="10201" y="436"/>
                  </a:lnTo>
                  <a:lnTo>
                    <a:pt x="10014" y="312"/>
                  </a:lnTo>
                  <a:lnTo>
                    <a:pt x="9806" y="208"/>
                  </a:lnTo>
                  <a:lnTo>
                    <a:pt x="9578" y="125"/>
                  </a:lnTo>
                  <a:lnTo>
                    <a:pt x="9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10715325" y="2211150"/>
              <a:ext cx="166750" cy="229075"/>
            </a:xfrm>
            <a:custGeom>
              <a:avLst/>
              <a:gdLst/>
              <a:ahLst/>
              <a:cxnLst/>
              <a:rect l="l" t="t" r="r" b="b"/>
              <a:pathLst>
                <a:path w="6670" h="9163" extrusionOk="0">
                  <a:moveTo>
                    <a:pt x="2888" y="0"/>
                  </a:moveTo>
                  <a:lnTo>
                    <a:pt x="2556" y="42"/>
                  </a:lnTo>
                  <a:lnTo>
                    <a:pt x="2244" y="104"/>
                  </a:lnTo>
                  <a:lnTo>
                    <a:pt x="1953" y="187"/>
                  </a:lnTo>
                  <a:lnTo>
                    <a:pt x="1662" y="291"/>
                  </a:lnTo>
                  <a:lnTo>
                    <a:pt x="1392" y="416"/>
                  </a:lnTo>
                  <a:lnTo>
                    <a:pt x="1143" y="541"/>
                  </a:lnTo>
                  <a:lnTo>
                    <a:pt x="935" y="707"/>
                  </a:lnTo>
                  <a:lnTo>
                    <a:pt x="727" y="873"/>
                  </a:lnTo>
                  <a:lnTo>
                    <a:pt x="540" y="1060"/>
                  </a:lnTo>
                  <a:lnTo>
                    <a:pt x="395" y="1289"/>
                  </a:lnTo>
                  <a:lnTo>
                    <a:pt x="250" y="1496"/>
                  </a:lnTo>
                  <a:lnTo>
                    <a:pt x="146" y="1746"/>
                  </a:lnTo>
                  <a:lnTo>
                    <a:pt x="63" y="2016"/>
                  </a:lnTo>
                  <a:lnTo>
                    <a:pt x="21" y="2286"/>
                  </a:lnTo>
                  <a:lnTo>
                    <a:pt x="0" y="2577"/>
                  </a:lnTo>
                  <a:lnTo>
                    <a:pt x="21" y="2868"/>
                  </a:lnTo>
                  <a:lnTo>
                    <a:pt x="42" y="3138"/>
                  </a:lnTo>
                  <a:lnTo>
                    <a:pt x="104" y="3387"/>
                  </a:lnTo>
                  <a:lnTo>
                    <a:pt x="166" y="3595"/>
                  </a:lnTo>
                  <a:lnTo>
                    <a:pt x="250" y="3823"/>
                  </a:lnTo>
                  <a:lnTo>
                    <a:pt x="353" y="4010"/>
                  </a:lnTo>
                  <a:lnTo>
                    <a:pt x="478" y="4197"/>
                  </a:lnTo>
                  <a:lnTo>
                    <a:pt x="603" y="4364"/>
                  </a:lnTo>
                  <a:lnTo>
                    <a:pt x="748" y="4509"/>
                  </a:lnTo>
                  <a:lnTo>
                    <a:pt x="894" y="4634"/>
                  </a:lnTo>
                  <a:lnTo>
                    <a:pt x="1060" y="4758"/>
                  </a:lnTo>
                  <a:lnTo>
                    <a:pt x="1226" y="4883"/>
                  </a:lnTo>
                  <a:lnTo>
                    <a:pt x="1392" y="4966"/>
                  </a:lnTo>
                  <a:lnTo>
                    <a:pt x="1766" y="5132"/>
                  </a:lnTo>
                  <a:lnTo>
                    <a:pt x="2140" y="5236"/>
                  </a:lnTo>
                  <a:lnTo>
                    <a:pt x="3491" y="5548"/>
                  </a:lnTo>
                  <a:lnTo>
                    <a:pt x="3865" y="5631"/>
                  </a:lnTo>
                  <a:lnTo>
                    <a:pt x="4052" y="5693"/>
                  </a:lnTo>
                  <a:lnTo>
                    <a:pt x="4218" y="5776"/>
                  </a:lnTo>
                  <a:lnTo>
                    <a:pt x="4363" y="5880"/>
                  </a:lnTo>
                  <a:lnTo>
                    <a:pt x="4488" y="6005"/>
                  </a:lnTo>
                  <a:lnTo>
                    <a:pt x="4529" y="6088"/>
                  </a:lnTo>
                  <a:lnTo>
                    <a:pt x="4571" y="6171"/>
                  </a:lnTo>
                  <a:lnTo>
                    <a:pt x="4592" y="6254"/>
                  </a:lnTo>
                  <a:lnTo>
                    <a:pt x="4613" y="6358"/>
                  </a:lnTo>
                  <a:lnTo>
                    <a:pt x="4613" y="6566"/>
                  </a:lnTo>
                  <a:lnTo>
                    <a:pt x="4571" y="6753"/>
                  </a:lnTo>
                  <a:lnTo>
                    <a:pt x="4509" y="6919"/>
                  </a:lnTo>
                  <a:lnTo>
                    <a:pt x="4405" y="7044"/>
                  </a:lnTo>
                  <a:lnTo>
                    <a:pt x="4259" y="7168"/>
                  </a:lnTo>
                  <a:lnTo>
                    <a:pt x="4072" y="7251"/>
                  </a:lnTo>
                  <a:lnTo>
                    <a:pt x="3865" y="7314"/>
                  </a:lnTo>
                  <a:lnTo>
                    <a:pt x="3636" y="7355"/>
                  </a:lnTo>
                  <a:lnTo>
                    <a:pt x="3158" y="7355"/>
                  </a:lnTo>
                  <a:lnTo>
                    <a:pt x="3034" y="7314"/>
                  </a:lnTo>
                  <a:lnTo>
                    <a:pt x="2909" y="7272"/>
                  </a:lnTo>
                  <a:lnTo>
                    <a:pt x="2784" y="7231"/>
                  </a:lnTo>
                  <a:lnTo>
                    <a:pt x="2680" y="7168"/>
                  </a:lnTo>
                  <a:lnTo>
                    <a:pt x="2597" y="7106"/>
                  </a:lnTo>
                  <a:lnTo>
                    <a:pt x="2493" y="7023"/>
                  </a:lnTo>
                  <a:lnTo>
                    <a:pt x="2431" y="6940"/>
                  </a:lnTo>
                  <a:lnTo>
                    <a:pt x="2369" y="6857"/>
                  </a:lnTo>
                  <a:lnTo>
                    <a:pt x="2306" y="6753"/>
                  </a:lnTo>
                  <a:lnTo>
                    <a:pt x="2223" y="6524"/>
                  </a:lnTo>
                  <a:lnTo>
                    <a:pt x="2182" y="6275"/>
                  </a:lnTo>
                  <a:lnTo>
                    <a:pt x="2161" y="5922"/>
                  </a:lnTo>
                  <a:lnTo>
                    <a:pt x="63" y="6088"/>
                  </a:lnTo>
                  <a:lnTo>
                    <a:pt x="208" y="7833"/>
                  </a:lnTo>
                  <a:lnTo>
                    <a:pt x="810" y="7771"/>
                  </a:lnTo>
                  <a:lnTo>
                    <a:pt x="914" y="7958"/>
                  </a:lnTo>
                  <a:lnTo>
                    <a:pt x="1018" y="8124"/>
                  </a:lnTo>
                  <a:lnTo>
                    <a:pt x="1164" y="8269"/>
                  </a:lnTo>
                  <a:lnTo>
                    <a:pt x="1288" y="8415"/>
                  </a:lnTo>
                  <a:lnTo>
                    <a:pt x="1455" y="8540"/>
                  </a:lnTo>
                  <a:lnTo>
                    <a:pt x="1621" y="8664"/>
                  </a:lnTo>
                  <a:lnTo>
                    <a:pt x="1787" y="8768"/>
                  </a:lnTo>
                  <a:lnTo>
                    <a:pt x="1995" y="8872"/>
                  </a:lnTo>
                  <a:lnTo>
                    <a:pt x="2182" y="8955"/>
                  </a:lnTo>
                  <a:lnTo>
                    <a:pt x="2389" y="9017"/>
                  </a:lnTo>
                  <a:lnTo>
                    <a:pt x="2597" y="9080"/>
                  </a:lnTo>
                  <a:lnTo>
                    <a:pt x="2826" y="9121"/>
                  </a:lnTo>
                  <a:lnTo>
                    <a:pt x="3054" y="9142"/>
                  </a:lnTo>
                  <a:lnTo>
                    <a:pt x="3262" y="9163"/>
                  </a:lnTo>
                  <a:lnTo>
                    <a:pt x="3740" y="9163"/>
                  </a:lnTo>
                  <a:lnTo>
                    <a:pt x="6669" y="5672"/>
                  </a:lnTo>
                  <a:lnTo>
                    <a:pt x="6607" y="5423"/>
                  </a:lnTo>
                  <a:lnTo>
                    <a:pt x="6545" y="5215"/>
                  </a:lnTo>
                  <a:lnTo>
                    <a:pt x="6462" y="5028"/>
                  </a:lnTo>
                  <a:lnTo>
                    <a:pt x="6358" y="4862"/>
                  </a:lnTo>
                  <a:lnTo>
                    <a:pt x="6254" y="4717"/>
                  </a:lnTo>
                  <a:lnTo>
                    <a:pt x="6150" y="4571"/>
                  </a:lnTo>
                  <a:lnTo>
                    <a:pt x="6025" y="4447"/>
                  </a:lnTo>
                  <a:lnTo>
                    <a:pt x="5901" y="4322"/>
                  </a:lnTo>
                  <a:lnTo>
                    <a:pt x="5755" y="4218"/>
                  </a:lnTo>
                  <a:lnTo>
                    <a:pt x="5610" y="4135"/>
                  </a:lnTo>
                  <a:lnTo>
                    <a:pt x="5298" y="3969"/>
                  </a:lnTo>
                  <a:lnTo>
                    <a:pt x="4966" y="3865"/>
                  </a:lnTo>
                  <a:lnTo>
                    <a:pt x="3345" y="3470"/>
                  </a:lnTo>
                  <a:lnTo>
                    <a:pt x="2930" y="3387"/>
                  </a:lnTo>
                  <a:lnTo>
                    <a:pt x="2722" y="3325"/>
                  </a:lnTo>
                  <a:lnTo>
                    <a:pt x="2514" y="3262"/>
                  </a:lnTo>
                  <a:lnTo>
                    <a:pt x="2348" y="3158"/>
                  </a:lnTo>
                  <a:lnTo>
                    <a:pt x="2202" y="3034"/>
                  </a:lnTo>
                  <a:lnTo>
                    <a:pt x="2161" y="2951"/>
                  </a:lnTo>
                  <a:lnTo>
                    <a:pt x="2119" y="2868"/>
                  </a:lnTo>
                  <a:lnTo>
                    <a:pt x="2078" y="2764"/>
                  </a:lnTo>
                  <a:lnTo>
                    <a:pt x="2057" y="2639"/>
                  </a:lnTo>
                  <a:lnTo>
                    <a:pt x="2078" y="2431"/>
                  </a:lnTo>
                  <a:lnTo>
                    <a:pt x="2119" y="2265"/>
                  </a:lnTo>
                  <a:lnTo>
                    <a:pt x="2202" y="2120"/>
                  </a:lnTo>
                  <a:lnTo>
                    <a:pt x="2327" y="2016"/>
                  </a:lnTo>
                  <a:lnTo>
                    <a:pt x="2473" y="1912"/>
                  </a:lnTo>
                  <a:lnTo>
                    <a:pt x="2639" y="1829"/>
                  </a:lnTo>
                  <a:lnTo>
                    <a:pt x="2826" y="1787"/>
                  </a:lnTo>
                  <a:lnTo>
                    <a:pt x="3034" y="1766"/>
                  </a:lnTo>
                  <a:lnTo>
                    <a:pt x="3283" y="1746"/>
                  </a:lnTo>
                  <a:lnTo>
                    <a:pt x="3511" y="1787"/>
                  </a:lnTo>
                  <a:lnTo>
                    <a:pt x="3740" y="1870"/>
                  </a:lnTo>
                  <a:lnTo>
                    <a:pt x="3927" y="1953"/>
                  </a:lnTo>
                  <a:lnTo>
                    <a:pt x="4093" y="2099"/>
                  </a:lnTo>
                  <a:lnTo>
                    <a:pt x="4239" y="2244"/>
                  </a:lnTo>
                  <a:lnTo>
                    <a:pt x="4342" y="2431"/>
                  </a:lnTo>
                  <a:lnTo>
                    <a:pt x="4405" y="2618"/>
                  </a:lnTo>
                  <a:lnTo>
                    <a:pt x="4446" y="3117"/>
                  </a:lnTo>
                  <a:lnTo>
                    <a:pt x="6545" y="2951"/>
                  </a:lnTo>
                  <a:lnTo>
                    <a:pt x="6399" y="1206"/>
                  </a:lnTo>
                  <a:lnTo>
                    <a:pt x="5818" y="1247"/>
                  </a:lnTo>
                  <a:lnTo>
                    <a:pt x="5734" y="1122"/>
                  </a:lnTo>
                  <a:lnTo>
                    <a:pt x="5631" y="977"/>
                  </a:lnTo>
                  <a:lnTo>
                    <a:pt x="5506" y="852"/>
                  </a:lnTo>
                  <a:lnTo>
                    <a:pt x="5381" y="728"/>
                  </a:lnTo>
                  <a:lnTo>
                    <a:pt x="5236" y="624"/>
                  </a:lnTo>
                  <a:lnTo>
                    <a:pt x="5090" y="499"/>
                  </a:lnTo>
                  <a:lnTo>
                    <a:pt x="4924" y="395"/>
                  </a:lnTo>
                  <a:lnTo>
                    <a:pt x="4737" y="312"/>
                  </a:lnTo>
                  <a:lnTo>
                    <a:pt x="4550" y="229"/>
                  </a:lnTo>
                  <a:lnTo>
                    <a:pt x="4342" y="167"/>
                  </a:lnTo>
                  <a:lnTo>
                    <a:pt x="4114" y="104"/>
                  </a:lnTo>
                  <a:lnTo>
                    <a:pt x="3885" y="42"/>
                  </a:lnTo>
                  <a:lnTo>
                    <a:pt x="3657" y="21"/>
                  </a:lnTo>
                  <a:lnTo>
                    <a:pt x="34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46" name="Google Shape;1146;p13"/>
            <p:cNvSpPr/>
            <p:nvPr/>
          </p:nvSpPr>
          <p:spPr>
            <a:xfrm>
              <a:off x="10894500" y="2199725"/>
              <a:ext cx="116375" cy="101825"/>
            </a:xfrm>
            <a:custGeom>
              <a:avLst/>
              <a:gdLst/>
              <a:ahLst/>
              <a:cxnLst/>
              <a:rect l="l" t="t" r="r" b="b"/>
              <a:pathLst>
                <a:path w="4655" h="4073" extrusionOk="0">
                  <a:moveTo>
                    <a:pt x="4343" y="0"/>
                  </a:moveTo>
                  <a:lnTo>
                    <a:pt x="4032" y="21"/>
                  </a:lnTo>
                  <a:lnTo>
                    <a:pt x="1" y="354"/>
                  </a:lnTo>
                  <a:lnTo>
                    <a:pt x="146" y="1953"/>
                  </a:lnTo>
                  <a:lnTo>
                    <a:pt x="1040" y="1870"/>
                  </a:lnTo>
                  <a:lnTo>
                    <a:pt x="1227" y="4073"/>
                  </a:lnTo>
                  <a:lnTo>
                    <a:pt x="2972" y="2016"/>
                  </a:lnTo>
                  <a:lnTo>
                    <a:pt x="2951" y="1704"/>
                  </a:lnTo>
                  <a:lnTo>
                    <a:pt x="3263" y="1683"/>
                  </a:lnTo>
                  <a:lnTo>
                    <a:pt x="4655" y="21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47" name="Google Shape;1147;p13"/>
            <p:cNvSpPr/>
            <p:nvPr/>
          </p:nvSpPr>
          <p:spPr>
            <a:xfrm>
              <a:off x="11564025" y="2150900"/>
              <a:ext cx="11450" cy="12500"/>
            </a:xfrm>
            <a:custGeom>
              <a:avLst/>
              <a:gdLst/>
              <a:ahLst/>
              <a:cxnLst/>
              <a:rect l="l" t="t" r="r" b="b"/>
              <a:pathLst>
                <a:path w="458" h="500" extrusionOk="0">
                  <a:moveTo>
                    <a:pt x="458" y="0"/>
                  </a:moveTo>
                  <a:lnTo>
                    <a:pt x="1" y="42"/>
                  </a:lnTo>
                  <a:lnTo>
                    <a:pt x="42" y="499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48" name="Google Shape;1148;p13"/>
            <p:cNvSpPr/>
            <p:nvPr/>
          </p:nvSpPr>
          <p:spPr>
            <a:xfrm>
              <a:off x="11310025" y="2165450"/>
              <a:ext cx="102350" cy="225950"/>
            </a:xfrm>
            <a:custGeom>
              <a:avLst/>
              <a:gdLst/>
              <a:ahLst/>
              <a:cxnLst/>
              <a:rect l="l" t="t" r="r" b="b"/>
              <a:pathLst>
                <a:path w="4094" h="9038" extrusionOk="0">
                  <a:moveTo>
                    <a:pt x="3741" y="0"/>
                  </a:moveTo>
                  <a:lnTo>
                    <a:pt x="1" y="333"/>
                  </a:lnTo>
                  <a:lnTo>
                    <a:pt x="126" y="1891"/>
                  </a:lnTo>
                  <a:lnTo>
                    <a:pt x="1040" y="1828"/>
                  </a:lnTo>
                  <a:lnTo>
                    <a:pt x="1518" y="7397"/>
                  </a:lnTo>
                  <a:lnTo>
                    <a:pt x="604" y="7459"/>
                  </a:lnTo>
                  <a:lnTo>
                    <a:pt x="749" y="9038"/>
                  </a:lnTo>
                  <a:lnTo>
                    <a:pt x="2640" y="8872"/>
                  </a:lnTo>
                  <a:lnTo>
                    <a:pt x="4094" y="7168"/>
                  </a:lnTo>
                  <a:lnTo>
                    <a:pt x="3408" y="7230"/>
                  </a:lnTo>
                  <a:lnTo>
                    <a:pt x="2951" y="1662"/>
                  </a:lnTo>
                  <a:lnTo>
                    <a:pt x="3865" y="1579"/>
                  </a:lnTo>
                  <a:lnTo>
                    <a:pt x="37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49" name="Google Shape;1149;p13"/>
            <p:cNvSpPr/>
            <p:nvPr/>
          </p:nvSpPr>
          <p:spPr>
            <a:xfrm>
              <a:off x="11098650" y="2181550"/>
              <a:ext cx="210375" cy="229075"/>
            </a:xfrm>
            <a:custGeom>
              <a:avLst/>
              <a:gdLst/>
              <a:ahLst/>
              <a:cxnLst/>
              <a:rect l="l" t="t" r="r" b="b"/>
              <a:pathLst>
                <a:path w="8415" h="9163" extrusionOk="0">
                  <a:moveTo>
                    <a:pt x="3636" y="1683"/>
                  </a:moveTo>
                  <a:lnTo>
                    <a:pt x="4758" y="4446"/>
                  </a:lnTo>
                  <a:lnTo>
                    <a:pt x="2992" y="4592"/>
                  </a:lnTo>
                  <a:lnTo>
                    <a:pt x="2992" y="4592"/>
                  </a:lnTo>
                  <a:lnTo>
                    <a:pt x="3636" y="1683"/>
                  </a:lnTo>
                  <a:close/>
                  <a:moveTo>
                    <a:pt x="4716" y="0"/>
                  </a:moveTo>
                  <a:lnTo>
                    <a:pt x="2410" y="187"/>
                  </a:lnTo>
                  <a:lnTo>
                    <a:pt x="644" y="7542"/>
                  </a:lnTo>
                  <a:lnTo>
                    <a:pt x="0" y="7584"/>
                  </a:lnTo>
                  <a:lnTo>
                    <a:pt x="125" y="9163"/>
                  </a:lnTo>
                  <a:lnTo>
                    <a:pt x="3428" y="8892"/>
                  </a:lnTo>
                  <a:lnTo>
                    <a:pt x="3303" y="7313"/>
                  </a:lnTo>
                  <a:lnTo>
                    <a:pt x="2389" y="7376"/>
                  </a:lnTo>
                  <a:lnTo>
                    <a:pt x="2659" y="6108"/>
                  </a:lnTo>
                  <a:lnTo>
                    <a:pt x="5340" y="5880"/>
                  </a:lnTo>
                  <a:lnTo>
                    <a:pt x="5838" y="7085"/>
                  </a:lnTo>
                  <a:lnTo>
                    <a:pt x="4966" y="7168"/>
                  </a:lnTo>
                  <a:lnTo>
                    <a:pt x="5111" y="8747"/>
                  </a:lnTo>
                  <a:lnTo>
                    <a:pt x="8414" y="8456"/>
                  </a:lnTo>
                  <a:lnTo>
                    <a:pt x="8269" y="6877"/>
                  </a:lnTo>
                  <a:lnTo>
                    <a:pt x="7646" y="6940"/>
                  </a:lnTo>
                  <a:lnTo>
                    <a:pt x="47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50" name="Google Shape;1150;p13"/>
            <p:cNvSpPr/>
            <p:nvPr/>
          </p:nvSpPr>
          <p:spPr>
            <a:xfrm>
              <a:off x="11426900" y="2158175"/>
              <a:ext cx="101825" cy="135075"/>
            </a:xfrm>
            <a:custGeom>
              <a:avLst/>
              <a:gdLst/>
              <a:ahLst/>
              <a:cxnLst/>
              <a:rect l="l" t="t" r="r" b="b"/>
              <a:pathLst>
                <a:path w="4073" h="5403" extrusionOk="0">
                  <a:moveTo>
                    <a:pt x="2618" y="0"/>
                  </a:moveTo>
                  <a:lnTo>
                    <a:pt x="1" y="229"/>
                  </a:lnTo>
                  <a:lnTo>
                    <a:pt x="125" y="1808"/>
                  </a:lnTo>
                  <a:lnTo>
                    <a:pt x="832" y="1746"/>
                  </a:lnTo>
                  <a:lnTo>
                    <a:pt x="1143" y="5402"/>
                  </a:lnTo>
                  <a:lnTo>
                    <a:pt x="2847" y="3387"/>
                  </a:lnTo>
                  <a:lnTo>
                    <a:pt x="2826" y="3075"/>
                  </a:lnTo>
                  <a:lnTo>
                    <a:pt x="2951" y="3262"/>
                  </a:lnTo>
                  <a:lnTo>
                    <a:pt x="4073" y="1912"/>
                  </a:lnTo>
                  <a:lnTo>
                    <a:pt x="2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51" name="Google Shape;1151;p13"/>
            <p:cNvSpPr/>
            <p:nvPr/>
          </p:nvSpPr>
          <p:spPr>
            <a:xfrm>
              <a:off x="10909575" y="2200250"/>
              <a:ext cx="168300" cy="226475"/>
            </a:xfrm>
            <a:custGeom>
              <a:avLst/>
              <a:gdLst/>
              <a:ahLst/>
              <a:cxnLst/>
              <a:rect l="l" t="t" r="r" b="b"/>
              <a:pathLst>
                <a:path w="6732" h="9059" extrusionOk="0">
                  <a:moveTo>
                    <a:pt x="4052" y="0"/>
                  </a:moveTo>
                  <a:lnTo>
                    <a:pt x="2660" y="1662"/>
                  </a:lnTo>
                  <a:lnTo>
                    <a:pt x="2660" y="1662"/>
                  </a:lnTo>
                  <a:lnTo>
                    <a:pt x="3138" y="1621"/>
                  </a:lnTo>
                  <a:lnTo>
                    <a:pt x="3470" y="1600"/>
                  </a:lnTo>
                  <a:lnTo>
                    <a:pt x="3761" y="1642"/>
                  </a:lnTo>
                  <a:lnTo>
                    <a:pt x="3886" y="1683"/>
                  </a:lnTo>
                  <a:lnTo>
                    <a:pt x="4010" y="1725"/>
                  </a:lnTo>
                  <a:lnTo>
                    <a:pt x="4114" y="1787"/>
                  </a:lnTo>
                  <a:lnTo>
                    <a:pt x="4218" y="1849"/>
                  </a:lnTo>
                  <a:lnTo>
                    <a:pt x="4322" y="1912"/>
                  </a:lnTo>
                  <a:lnTo>
                    <a:pt x="4405" y="1995"/>
                  </a:lnTo>
                  <a:lnTo>
                    <a:pt x="4467" y="2099"/>
                  </a:lnTo>
                  <a:lnTo>
                    <a:pt x="4530" y="2202"/>
                  </a:lnTo>
                  <a:lnTo>
                    <a:pt x="4571" y="2306"/>
                  </a:lnTo>
                  <a:lnTo>
                    <a:pt x="4613" y="2431"/>
                  </a:lnTo>
                  <a:lnTo>
                    <a:pt x="4654" y="2680"/>
                  </a:lnTo>
                  <a:lnTo>
                    <a:pt x="4675" y="2826"/>
                  </a:lnTo>
                  <a:lnTo>
                    <a:pt x="4654" y="2971"/>
                  </a:lnTo>
                  <a:lnTo>
                    <a:pt x="4634" y="3096"/>
                  </a:lnTo>
                  <a:lnTo>
                    <a:pt x="4613" y="3221"/>
                  </a:lnTo>
                  <a:lnTo>
                    <a:pt x="4571" y="3324"/>
                  </a:lnTo>
                  <a:lnTo>
                    <a:pt x="4509" y="3428"/>
                  </a:lnTo>
                  <a:lnTo>
                    <a:pt x="4426" y="3511"/>
                  </a:lnTo>
                  <a:lnTo>
                    <a:pt x="4343" y="3594"/>
                  </a:lnTo>
                  <a:lnTo>
                    <a:pt x="4156" y="3740"/>
                  </a:lnTo>
                  <a:lnTo>
                    <a:pt x="3906" y="3844"/>
                  </a:lnTo>
                  <a:lnTo>
                    <a:pt x="3636" y="3906"/>
                  </a:lnTo>
                  <a:lnTo>
                    <a:pt x="3325" y="3948"/>
                  </a:lnTo>
                  <a:lnTo>
                    <a:pt x="2535" y="4031"/>
                  </a:lnTo>
                  <a:lnTo>
                    <a:pt x="2369" y="1995"/>
                  </a:lnTo>
                  <a:lnTo>
                    <a:pt x="624" y="4052"/>
                  </a:lnTo>
                  <a:lnTo>
                    <a:pt x="915" y="7397"/>
                  </a:lnTo>
                  <a:lnTo>
                    <a:pt x="1" y="7480"/>
                  </a:lnTo>
                  <a:lnTo>
                    <a:pt x="146" y="9059"/>
                  </a:lnTo>
                  <a:lnTo>
                    <a:pt x="3740" y="8747"/>
                  </a:lnTo>
                  <a:lnTo>
                    <a:pt x="3616" y="7168"/>
                  </a:lnTo>
                  <a:lnTo>
                    <a:pt x="2826" y="7251"/>
                  </a:lnTo>
                  <a:lnTo>
                    <a:pt x="2681" y="5589"/>
                  </a:lnTo>
                  <a:lnTo>
                    <a:pt x="3886" y="5485"/>
                  </a:lnTo>
                  <a:lnTo>
                    <a:pt x="4280" y="5423"/>
                  </a:lnTo>
                  <a:lnTo>
                    <a:pt x="4634" y="5360"/>
                  </a:lnTo>
                  <a:lnTo>
                    <a:pt x="4945" y="5257"/>
                  </a:lnTo>
                  <a:lnTo>
                    <a:pt x="5236" y="5132"/>
                  </a:lnTo>
                  <a:lnTo>
                    <a:pt x="5506" y="4986"/>
                  </a:lnTo>
                  <a:lnTo>
                    <a:pt x="5756" y="4820"/>
                  </a:lnTo>
                  <a:lnTo>
                    <a:pt x="5963" y="4633"/>
                  </a:lnTo>
                  <a:lnTo>
                    <a:pt x="6150" y="4426"/>
                  </a:lnTo>
                  <a:lnTo>
                    <a:pt x="6316" y="4218"/>
                  </a:lnTo>
                  <a:lnTo>
                    <a:pt x="6441" y="3989"/>
                  </a:lnTo>
                  <a:lnTo>
                    <a:pt x="6545" y="3740"/>
                  </a:lnTo>
                  <a:lnTo>
                    <a:pt x="6628" y="3470"/>
                  </a:lnTo>
                  <a:lnTo>
                    <a:pt x="6690" y="3179"/>
                  </a:lnTo>
                  <a:lnTo>
                    <a:pt x="6732" y="2909"/>
                  </a:lnTo>
                  <a:lnTo>
                    <a:pt x="6732" y="2618"/>
                  </a:lnTo>
                  <a:lnTo>
                    <a:pt x="6711" y="2306"/>
                  </a:lnTo>
                  <a:lnTo>
                    <a:pt x="6690" y="2057"/>
                  </a:lnTo>
                  <a:lnTo>
                    <a:pt x="6628" y="1828"/>
                  </a:lnTo>
                  <a:lnTo>
                    <a:pt x="6524" y="1579"/>
                  </a:lnTo>
                  <a:lnTo>
                    <a:pt x="6400" y="1351"/>
                  </a:lnTo>
                  <a:lnTo>
                    <a:pt x="6254" y="1143"/>
                  </a:lnTo>
                  <a:lnTo>
                    <a:pt x="6088" y="935"/>
                  </a:lnTo>
                  <a:lnTo>
                    <a:pt x="5901" y="748"/>
                  </a:lnTo>
                  <a:lnTo>
                    <a:pt x="5693" y="582"/>
                  </a:lnTo>
                  <a:lnTo>
                    <a:pt x="5465" y="436"/>
                  </a:lnTo>
                  <a:lnTo>
                    <a:pt x="5215" y="312"/>
                  </a:lnTo>
                  <a:lnTo>
                    <a:pt x="4966" y="187"/>
                  </a:lnTo>
                  <a:lnTo>
                    <a:pt x="4675" y="104"/>
                  </a:lnTo>
                  <a:lnTo>
                    <a:pt x="4364" y="42"/>
                  </a:lnTo>
                  <a:lnTo>
                    <a:pt x="40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52" name="Google Shape;1152;p13"/>
            <p:cNvSpPr/>
            <p:nvPr/>
          </p:nvSpPr>
          <p:spPr>
            <a:xfrm>
              <a:off x="10808800" y="2352950"/>
              <a:ext cx="74825" cy="87275"/>
            </a:xfrm>
            <a:custGeom>
              <a:avLst/>
              <a:gdLst/>
              <a:ahLst/>
              <a:cxnLst/>
              <a:rect l="l" t="t" r="r" b="b"/>
              <a:pathLst>
                <a:path w="2993" h="3491" extrusionOk="0">
                  <a:moveTo>
                    <a:pt x="2930" y="0"/>
                  </a:moveTo>
                  <a:lnTo>
                    <a:pt x="1" y="3491"/>
                  </a:lnTo>
                  <a:lnTo>
                    <a:pt x="42" y="3470"/>
                  </a:lnTo>
                  <a:lnTo>
                    <a:pt x="396" y="3429"/>
                  </a:lnTo>
                  <a:lnTo>
                    <a:pt x="728" y="3366"/>
                  </a:lnTo>
                  <a:lnTo>
                    <a:pt x="1040" y="3283"/>
                  </a:lnTo>
                  <a:lnTo>
                    <a:pt x="1331" y="3158"/>
                  </a:lnTo>
                  <a:lnTo>
                    <a:pt x="1601" y="3034"/>
                  </a:lnTo>
                  <a:lnTo>
                    <a:pt x="1850" y="2868"/>
                  </a:lnTo>
                  <a:lnTo>
                    <a:pt x="2079" y="2681"/>
                  </a:lnTo>
                  <a:lnTo>
                    <a:pt x="2286" y="2494"/>
                  </a:lnTo>
                  <a:lnTo>
                    <a:pt x="2453" y="2286"/>
                  </a:lnTo>
                  <a:lnTo>
                    <a:pt x="2619" y="2057"/>
                  </a:lnTo>
                  <a:lnTo>
                    <a:pt x="2743" y="1808"/>
                  </a:lnTo>
                  <a:lnTo>
                    <a:pt x="2847" y="1538"/>
                  </a:lnTo>
                  <a:lnTo>
                    <a:pt x="2930" y="1268"/>
                  </a:lnTo>
                  <a:lnTo>
                    <a:pt x="2993" y="977"/>
                  </a:lnTo>
                  <a:lnTo>
                    <a:pt x="2993" y="686"/>
                  </a:lnTo>
                  <a:lnTo>
                    <a:pt x="2993" y="374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53" name="Google Shape;1153;p13"/>
            <p:cNvSpPr/>
            <p:nvPr/>
          </p:nvSpPr>
          <p:spPr>
            <a:xfrm>
              <a:off x="11376000" y="2344125"/>
              <a:ext cx="45725" cy="43125"/>
            </a:xfrm>
            <a:custGeom>
              <a:avLst/>
              <a:gdLst/>
              <a:ahLst/>
              <a:cxnLst/>
              <a:rect l="l" t="t" r="r" b="b"/>
              <a:pathLst>
                <a:path w="1829" h="1725" extrusionOk="0">
                  <a:moveTo>
                    <a:pt x="1704" y="0"/>
                  </a:moveTo>
                  <a:lnTo>
                    <a:pt x="1455" y="21"/>
                  </a:lnTo>
                  <a:lnTo>
                    <a:pt x="1" y="1725"/>
                  </a:lnTo>
                  <a:lnTo>
                    <a:pt x="1829" y="1579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54" name="Google Shape;1154;p13"/>
            <p:cNvSpPr/>
            <p:nvPr/>
          </p:nvSpPr>
          <p:spPr>
            <a:xfrm>
              <a:off x="11441450" y="2242825"/>
              <a:ext cx="86250" cy="138725"/>
            </a:xfrm>
            <a:custGeom>
              <a:avLst/>
              <a:gdLst/>
              <a:ahLst/>
              <a:cxnLst/>
              <a:rect l="l" t="t" r="r" b="b"/>
              <a:pathLst>
                <a:path w="3450" h="5549" extrusionOk="0">
                  <a:moveTo>
                    <a:pt x="2265" y="1"/>
                  </a:moveTo>
                  <a:lnTo>
                    <a:pt x="561" y="2016"/>
                  </a:lnTo>
                  <a:lnTo>
                    <a:pt x="728" y="3907"/>
                  </a:lnTo>
                  <a:lnTo>
                    <a:pt x="0" y="3969"/>
                  </a:lnTo>
                  <a:lnTo>
                    <a:pt x="146" y="5548"/>
                  </a:lnTo>
                  <a:lnTo>
                    <a:pt x="3449" y="5278"/>
                  </a:lnTo>
                  <a:lnTo>
                    <a:pt x="3304" y="3699"/>
                  </a:lnTo>
                  <a:lnTo>
                    <a:pt x="2577" y="3761"/>
                  </a:lnTo>
                  <a:lnTo>
                    <a:pt x="22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11500650" y="2145175"/>
              <a:ext cx="149625" cy="223375"/>
            </a:xfrm>
            <a:custGeom>
              <a:avLst/>
              <a:gdLst/>
              <a:ahLst/>
              <a:cxnLst/>
              <a:rect l="l" t="t" r="r" b="b"/>
              <a:pathLst>
                <a:path w="5985" h="8935" extrusionOk="0">
                  <a:moveTo>
                    <a:pt x="5839" y="1"/>
                  </a:moveTo>
                  <a:lnTo>
                    <a:pt x="2993" y="229"/>
                  </a:lnTo>
                  <a:lnTo>
                    <a:pt x="2577" y="728"/>
                  </a:lnTo>
                  <a:lnTo>
                    <a:pt x="2681" y="1850"/>
                  </a:lnTo>
                  <a:lnTo>
                    <a:pt x="3408" y="1788"/>
                  </a:lnTo>
                  <a:lnTo>
                    <a:pt x="3761" y="5922"/>
                  </a:lnTo>
                  <a:lnTo>
                    <a:pt x="1123" y="2432"/>
                  </a:lnTo>
                  <a:lnTo>
                    <a:pt x="1" y="3782"/>
                  </a:lnTo>
                  <a:lnTo>
                    <a:pt x="3969" y="8935"/>
                  </a:lnTo>
                  <a:lnTo>
                    <a:pt x="5881" y="8768"/>
                  </a:lnTo>
                  <a:lnTo>
                    <a:pt x="5278" y="1642"/>
                  </a:lnTo>
                  <a:lnTo>
                    <a:pt x="5984" y="1580"/>
                  </a:lnTo>
                  <a:lnTo>
                    <a:pt x="58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156" name="Google Shape;1156;p13"/>
          <p:cNvGrpSpPr/>
          <p:nvPr/>
        </p:nvGrpSpPr>
        <p:grpSpPr>
          <a:xfrm>
            <a:off x="34001" y="5328396"/>
            <a:ext cx="1833913" cy="1811528"/>
            <a:chOff x="5180763" y="3483322"/>
            <a:chExt cx="1375435" cy="1358646"/>
          </a:xfrm>
        </p:grpSpPr>
        <p:sp>
          <p:nvSpPr>
            <p:cNvPr id="1157" name="Google Shape;1157;p13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58" name="Google Shape;1158;p13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59" name="Google Shape;1159;p13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60" name="Google Shape;1160;p13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61" name="Google Shape;1161;p13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62" name="Google Shape;1162;p13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63" name="Google Shape;1163;p13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64" name="Google Shape;1164;p13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65" name="Google Shape;1165;p13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4762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66" name="Google Shape;1166;p13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67" name="Google Shape;1167;p13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68" name="Google Shape;1168;p13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69" name="Google Shape;1169;p13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70" name="Google Shape;1170;p13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71" name="Google Shape;1171;p13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72" name="Google Shape;1172;p13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73" name="Google Shape;1173;p13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74" name="Google Shape;1174;p13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75" name="Google Shape;1175;p13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76" name="Google Shape;1176;p13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77" name="Google Shape;1177;p13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78" name="Google Shape;1178;p13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79" name="Google Shape;1179;p13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80" name="Google Shape;1180;p13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81" name="Google Shape;1181;p13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82" name="Google Shape;1182;p13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83" name="Google Shape;1183;p13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84" name="Google Shape;1184;p13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85" name="Google Shape;1185;p13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86" name="Google Shape;1186;p13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87" name="Google Shape;1187;p13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88" name="Google Shape;1188;p13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89" name="Google Shape;1189;p13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90" name="Google Shape;1190;p13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91" name="Google Shape;1191;p13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92" name="Google Shape;1192;p13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93" name="Google Shape;1193;p13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94" name="Google Shape;1194;p13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95" name="Google Shape;1195;p13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96" name="Google Shape;1196;p13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97" name="Google Shape;1197;p13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98" name="Google Shape;1198;p13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199" name="Google Shape;1199;p13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00" name="Google Shape;1200;p13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01" name="Google Shape;1201;p13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02" name="Google Shape;1202;p13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03" name="Google Shape;1203;p13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04" name="Google Shape;1204;p13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05" name="Google Shape;1205;p13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06" name="Google Shape;1206;p13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07" name="Google Shape;1207;p13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08" name="Google Shape;1208;p13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09" name="Google Shape;1209;p13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10" name="Google Shape;1210;p13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11" name="Google Shape;1211;p13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12" name="Google Shape;1212;p13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13" name="Google Shape;1213;p13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90555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5" name="Google Shape;1215;p1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6" name="Google Shape;1216;p14"/>
          <p:cNvSpPr/>
          <p:nvPr/>
        </p:nvSpPr>
        <p:spPr>
          <a:xfrm>
            <a:off x="1451600" y="1263000"/>
            <a:ext cx="9288800" cy="4332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1217" name="Google Shape;1217;p14"/>
          <p:cNvSpPr txBox="1">
            <a:spLocks noGrp="1"/>
          </p:cNvSpPr>
          <p:nvPr>
            <p:ph type="title"/>
          </p:nvPr>
        </p:nvSpPr>
        <p:spPr>
          <a:xfrm>
            <a:off x="1591000" y="4539297"/>
            <a:ext cx="9010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218" name="Google Shape;1218;p14"/>
          <p:cNvSpPr txBox="1">
            <a:spLocks noGrp="1"/>
          </p:cNvSpPr>
          <p:nvPr>
            <p:ph type="subTitle" idx="1"/>
          </p:nvPr>
        </p:nvSpPr>
        <p:spPr>
          <a:xfrm>
            <a:off x="2437000" y="1563500"/>
            <a:ext cx="7318000" cy="27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219" name="Google Shape;1219;p14"/>
          <p:cNvSpPr/>
          <p:nvPr/>
        </p:nvSpPr>
        <p:spPr>
          <a:xfrm>
            <a:off x="2514901" y="646145"/>
            <a:ext cx="7607300" cy="808500"/>
          </a:xfrm>
          <a:custGeom>
            <a:avLst/>
            <a:gdLst/>
            <a:ahLst/>
            <a:cxnLst/>
            <a:rect l="l" t="t" r="r" b="b"/>
            <a:pathLst>
              <a:path w="228219" h="24255" extrusionOk="0">
                <a:moveTo>
                  <a:pt x="0" y="15873"/>
                </a:moveTo>
                <a:cubicBezTo>
                  <a:pt x="3438" y="12435"/>
                  <a:pt x="5081" y="6799"/>
                  <a:pt x="9525" y="4824"/>
                </a:cubicBezTo>
                <a:cubicBezTo>
                  <a:pt x="30304" y="-4411"/>
                  <a:pt x="54985" y="6348"/>
                  <a:pt x="77724" y="6348"/>
                </a:cubicBezTo>
                <a:cubicBezTo>
                  <a:pt x="91588" y="6348"/>
                  <a:pt x="105550" y="6170"/>
                  <a:pt x="119253" y="4062"/>
                </a:cubicBezTo>
                <a:cubicBezTo>
                  <a:pt x="132106" y="2085"/>
                  <a:pt x="145255" y="-1296"/>
                  <a:pt x="158115" y="633"/>
                </a:cubicBezTo>
                <a:cubicBezTo>
                  <a:pt x="166911" y="1952"/>
                  <a:pt x="175966" y="2392"/>
                  <a:pt x="184404" y="5205"/>
                </a:cubicBezTo>
                <a:cubicBezTo>
                  <a:pt x="199512" y="10241"/>
                  <a:pt x="212603" y="21132"/>
                  <a:pt x="228219" y="2425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220" name="Google Shape;1220;p14"/>
          <p:cNvGrpSpPr/>
          <p:nvPr/>
        </p:nvGrpSpPr>
        <p:grpSpPr>
          <a:xfrm>
            <a:off x="1060295" y="719323"/>
            <a:ext cx="773181" cy="1101756"/>
            <a:chOff x="6375200" y="3650925"/>
            <a:chExt cx="327675" cy="466925"/>
          </a:xfrm>
        </p:grpSpPr>
        <p:sp>
          <p:nvSpPr>
            <p:cNvPr id="1221" name="Google Shape;1221;p14"/>
            <p:cNvSpPr/>
            <p:nvPr/>
          </p:nvSpPr>
          <p:spPr>
            <a:xfrm>
              <a:off x="6375200" y="3650925"/>
              <a:ext cx="327675" cy="466925"/>
            </a:xfrm>
            <a:custGeom>
              <a:avLst/>
              <a:gdLst/>
              <a:ahLst/>
              <a:cxnLst/>
              <a:rect l="l" t="t" r="r" b="b"/>
              <a:pathLst>
                <a:path w="13107" h="18677" extrusionOk="0">
                  <a:moveTo>
                    <a:pt x="4535" y="0"/>
                  </a:moveTo>
                  <a:lnTo>
                    <a:pt x="4377" y="45"/>
                  </a:lnTo>
                  <a:lnTo>
                    <a:pt x="4219" y="135"/>
                  </a:lnTo>
                  <a:lnTo>
                    <a:pt x="4061" y="226"/>
                  </a:lnTo>
                  <a:lnTo>
                    <a:pt x="3948" y="361"/>
                  </a:lnTo>
                  <a:lnTo>
                    <a:pt x="3858" y="519"/>
                  </a:lnTo>
                  <a:lnTo>
                    <a:pt x="3790" y="699"/>
                  </a:lnTo>
                  <a:lnTo>
                    <a:pt x="23" y="15654"/>
                  </a:lnTo>
                  <a:lnTo>
                    <a:pt x="1" y="15835"/>
                  </a:lnTo>
                  <a:lnTo>
                    <a:pt x="23" y="16015"/>
                  </a:lnTo>
                  <a:lnTo>
                    <a:pt x="68" y="16196"/>
                  </a:lnTo>
                  <a:lnTo>
                    <a:pt x="136" y="16353"/>
                  </a:lnTo>
                  <a:lnTo>
                    <a:pt x="249" y="16489"/>
                  </a:lnTo>
                  <a:lnTo>
                    <a:pt x="362" y="16624"/>
                  </a:lnTo>
                  <a:lnTo>
                    <a:pt x="520" y="16714"/>
                  </a:lnTo>
                  <a:lnTo>
                    <a:pt x="700" y="16782"/>
                  </a:lnTo>
                  <a:lnTo>
                    <a:pt x="8211" y="18654"/>
                  </a:lnTo>
                  <a:lnTo>
                    <a:pt x="8392" y="18677"/>
                  </a:lnTo>
                  <a:lnTo>
                    <a:pt x="8572" y="18677"/>
                  </a:lnTo>
                  <a:lnTo>
                    <a:pt x="8753" y="18632"/>
                  </a:lnTo>
                  <a:lnTo>
                    <a:pt x="8911" y="18564"/>
                  </a:lnTo>
                  <a:lnTo>
                    <a:pt x="9046" y="18451"/>
                  </a:lnTo>
                  <a:lnTo>
                    <a:pt x="9159" y="18316"/>
                  </a:lnTo>
                  <a:lnTo>
                    <a:pt x="9249" y="18158"/>
                  </a:lnTo>
                  <a:lnTo>
                    <a:pt x="9317" y="18000"/>
                  </a:lnTo>
                  <a:lnTo>
                    <a:pt x="13083" y="3023"/>
                  </a:lnTo>
                  <a:lnTo>
                    <a:pt x="13106" y="2842"/>
                  </a:lnTo>
                  <a:lnTo>
                    <a:pt x="13083" y="2662"/>
                  </a:lnTo>
                  <a:lnTo>
                    <a:pt x="13038" y="2481"/>
                  </a:lnTo>
                  <a:lnTo>
                    <a:pt x="12971" y="2323"/>
                  </a:lnTo>
                  <a:lnTo>
                    <a:pt x="12880" y="2188"/>
                  </a:lnTo>
                  <a:lnTo>
                    <a:pt x="12745" y="2075"/>
                  </a:lnTo>
                  <a:lnTo>
                    <a:pt x="12587" y="1962"/>
                  </a:lnTo>
                  <a:lnTo>
                    <a:pt x="12407" y="1917"/>
                  </a:lnTo>
                  <a:lnTo>
                    <a:pt x="4895" y="23"/>
                  </a:lnTo>
                  <a:lnTo>
                    <a:pt x="47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22" name="Google Shape;1222;p14"/>
            <p:cNvSpPr/>
            <p:nvPr/>
          </p:nvSpPr>
          <p:spPr>
            <a:xfrm>
              <a:off x="6375200" y="3650925"/>
              <a:ext cx="327675" cy="466925"/>
            </a:xfrm>
            <a:custGeom>
              <a:avLst/>
              <a:gdLst/>
              <a:ahLst/>
              <a:cxnLst/>
              <a:rect l="l" t="t" r="r" b="b"/>
              <a:pathLst>
                <a:path w="13107" h="18677" fill="none" extrusionOk="0">
                  <a:moveTo>
                    <a:pt x="13083" y="3023"/>
                  </a:moveTo>
                  <a:lnTo>
                    <a:pt x="9317" y="18000"/>
                  </a:lnTo>
                  <a:lnTo>
                    <a:pt x="9317" y="18000"/>
                  </a:lnTo>
                  <a:lnTo>
                    <a:pt x="9249" y="18158"/>
                  </a:lnTo>
                  <a:lnTo>
                    <a:pt x="9159" y="18316"/>
                  </a:lnTo>
                  <a:lnTo>
                    <a:pt x="9046" y="18451"/>
                  </a:lnTo>
                  <a:lnTo>
                    <a:pt x="8911" y="18564"/>
                  </a:lnTo>
                  <a:lnTo>
                    <a:pt x="8753" y="18632"/>
                  </a:lnTo>
                  <a:lnTo>
                    <a:pt x="8572" y="18677"/>
                  </a:lnTo>
                  <a:lnTo>
                    <a:pt x="8392" y="18677"/>
                  </a:lnTo>
                  <a:lnTo>
                    <a:pt x="8211" y="18654"/>
                  </a:lnTo>
                  <a:lnTo>
                    <a:pt x="700" y="16782"/>
                  </a:lnTo>
                  <a:lnTo>
                    <a:pt x="700" y="16782"/>
                  </a:lnTo>
                  <a:lnTo>
                    <a:pt x="520" y="16714"/>
                  </a:lnTo>
                  <a:lnTo>
                    <a:pt x="362" y="16624"/>
                  </a:lnTo>
                  <a:lnTo>
                    <a:pt x="249" y="16489"/>
                  </a:lnTo>
                  <a:lnTo>
                    <a:pt x="136" y="16353"/>
                  </a:lnTo>
                  <a:lnTo>
                    <a:pt x="68" y="16196"/>
                  </a:lnTo>
                  <a:lnTo>
                    <a:pt x="23" y="16015"/>
                  </a:lnTo>
                  <a:lnTo>
                    <a:pt x="1" y="15835"/>
                  </a:lnTo>
                  <a:lnTo>
                    <a:pt x="23" y="15654"/>
                  </a:lnTo>
                  <a:lnTo>
                    <a:pt x="3790" y="699"/>
                  </a:lnTo>
                  <a:lnTo>
                    <a:pt x="3790" y="699"/>
                  </a:lnTo>
                  <a:lnTo>
                    <a:pt x="3858" y="519"/>
                  </a:lnTo>
                  <a:lnTo>
                    <a:pt x="3948" y="361"/>
                  </a:lnTo>
                  <a:lnTo>
                    <a:pt x="4061" y="226"/>
                  </a:lnTo>
                  <a:lnTo>
                    <a:pt x="4219" y="135"/>
                  </a:lnTo>
                  <a:lnTo>
                    <a:pt x="4377" y="45"/>
                  </a:lnTo>
                  <a:lnTo>
                    <a:pt x="4535" y="0"/>
                  </a:lnTo>
                  <a:lnTo>
                    <a:pt x="4715" y="0"/>
                  </a:lnTo>
                  <a:lnTo>
                    <a:pt x="4895" y="23"/>
                  </a:lnTo>
                  <a:lnTo>
                    <a:pt x="12407" y="1917"/>
                  </a:lnTo>
                  <a:lnTo>
                    <a:pt x="12407" y="1917"/>
                  </a:lnTo>
                  <a:lnTo>
                    <a:pt x="12587" y="1962"/>
                  </a:lnTo>
                  <a:lnTo>
                    <a:pt x="12745" y="2075"/>
                  </a:lnTo>
                  <a:lnTo>
                    <a:pt x="12880" y="2188"/>
                  </a:lnTo>
                  <a:lnTo>
                    <a:pt x="12971" y="2323"/>
                  </a:lnTo>
                  <a:lnTo>
                    <a:pt x="13038" y="2481"/>
                  </a:lnTo>
                  <a:lnTo>
                    <a:pt x="13083" y="2662"/>
                  </a:lnTo>
                  <a:lnTo>
                    <a:pt x="13106" y="2842"/>
                  </a:lnTo>
                  <a:lnTo>
                    <a:pt x="13083" y="30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23" name="Google Shape;1223;p14"/>
            <p:cNvSpPr/>
            <p:nvPr/>
          </p:nvSpPr>
          <p:spPr>
            <a:xfrm>
              <a:off x="6379725" y="3684175"/>
              <a:ext cx="318625" cy="400975"/>
            </a:xfrm>
            <a:custGeom>
              <a:avLst/>
              <a:gdLst/>
              <a:ahLst/>
              <a:cxnLst/>
              <a:rect l="l" t="t" r="r" b="b"/>
              <a:pathLst>
                <a:path w="12745" h="16039" extrusionOk="0">
                  <a:moveTo>
                    <a:pt x="3451" y="1"/>
                  </a:moveTo>
                  <a:lnTo>
                    <a:pt x="0" y="13693"/>
                  </a:lnTo>
                  <a:lnTo>
                    <a:pt x="9293" y="16039"/>
                  </a:lnTo>
                  <a:lnTo>
                    <a:pt x="12745" y="2324"/>
                  </a:lnTo>
                  <a:lnTo>
                    <a:pt x="34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24" name="Google Shape;1224;p14"/>
            <p:cNvSpPr/>
            <p:nvPr/>
          </p:nvSpPr>
          <p:spPr>
            <a:xfrm>
              <a:off x="6379725" y="3684175"/>
              <a:ext cx="318625" cy="400975"/>
            </a:xfrm>
            <a:custGeom>
              <a:avLst/>
              <a:gdLst/>
              <a:ahLst/>
              <a:cxnLst/>
              <a:rect l="l" t="t" r="r" b="b"/>
              <a:pathLst>
                <a:path w="12745" h="16039" fill="none" extrusionOk="0">
                  <a:moveTo>
                    <a:pt x="12745" y="2324"/>
                  </a:moveTo>
                  <a:lnTo>
                    <a:pt x="9293" y="16039"/>
                  </a:lnTo>
                  <a:lnTo>
                    <a:pt x="0" y="13693"/>
                  </a:lnTo>
                  <a:lnTo>
                    <a:pt x="3451" y="1"/>
                  </a:lnTo>
                  <a:lnTo>
                    <a:pt x="12745" y="23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25" name="Google Shape;1225;p14"/>
            <p:cNvSpPr/>
            <p:nvPr/>
          </p:nvSpPr>
          <p:spPr>
            <a:xfrm>
              <a:off x="6546625" y="3680225"/>
              <a:ext cx="57550" cy="22600"/>
            </a:xfrm>
            <a:custGeom>
              <a:avLst/>
              <a:gdLst/>
              <a:ahLst/>
              <a:cxnLst/>
              <a:rect l="l" t="t" r="r" b="b"/>
              <a:pathLst>
                <a:path w="2302" h="904" extrusionOk="0">
                  <a:moveTo>
                    <a:pt x="91" y="1"/>
                  </a:moveTo>
                  <a:lnTo>
                    <a:pt x="69" y="24"/>
                  </a:lnTo>
                  <a:lnTo>
                    <a:pt x="1" y="339"/>
                  </a:lnTo>
                  <a:lnTo>
                    <a:pt x="1" y="362"/>
                  </a:lnTo>
                  <a:lnTo>
                    <a:pt x="23" y="362"/>
                  </a:lnTo>
                  <a:lnTo>
                    <a:pt x="2166" y="903"/>
                  </a:lnTo>
                  <a:lnTo>
                    <a:pt x="2211" y="903"/>
                  </a:lnTo>
                  <a:lnTo>
                    <a:pt x="2211" y="881"/>
                  </a:lnTo>
                  <a:lnTo>
                    <a:pt x="2302" y="587"/>
                  </a:lnTo>
                  <a:lnTo>
                    <a:pt x="2279" y="565"/>
                  </a:lnTo>
                  <a:lnTo>
                    <a:pt x="2257" y="542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26" name="Google Shape;1226;p14"/>
            <p:cNvSpPr/>
            <p:nvPr/>
          </p:nvSpPr>
          <p:spPr>
            <a:xfrm>
              <a:off x="6612050" y="3697725"/>
              <a:ext cx="10175" cy="10175"/>
            </a:xfrm>
            <a:custGeom>
              <a:avLst/>
              <a:gdLst/>
              <a:ahLst/>
              <a:cxnLst/>
              <a:rect l="l" t="t" r="r" b="b"/>
              <a:pathLst>
                <a:path w="407" h="407" extrusionOk="0">
                  <a:moveTo>
                    <a:pt x="181" y="0"/>
                  </a:moveTo>
                  <a:lnTo>
                    <a:pt x="91" y="23"/>
                  </a:lnTo>
                  <a:lnTo>
                    <a:pt x="46" y="68"/>
                  </a:lnTo>
                  <a:lnTo>
                    <a:pt x="0" y="158"/>
                  </a:lnTo>
                  <a:lnTo>
                    <a:pt x="0" y="226"/>
                  </a:lnTo>
                  <a:lnTo>
                    <a:pt x="23" y="293"/>
                  </a:lnTo>
                  <a:lnTo>
                    <a:pt x="68" y="361"/>
                  </a:lnTo>
                  <a:lnTo>
                    <a:pt x="158" y="406"/>
                  </a:lnTo>
                  <a:lnTo>
                    <a:pt x="226" y="406"/>
                  </a:lnTo>
                  <a:lnTo>
                    <a:pt x="316" y="384"/>
                  </a:lnTo>
                  <a:lnTo>
                    <a:pt x="361" y="316"/>
                  </a:lnTo>
                  <a:lnTo>
                    <a:pt x="406" y="248"/>
                  </a:lnTo>
                  <a:lnTo>
                    <a:pt x="406" y="158"/>
                  </a:lnTo>
                  <a:lnTo>
                    <a:pt x="384" y="90"/>
                  </a:lnTo>
                  <a:lnTo>
                    <a:pt x="316" y="2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27" name="Google Shape;1227;p14"/>
            <p:cNvSpPr/>
            <p:nvPr/>
          </p:nvSpPr>
          <p:spPr>
            <a:xfrm>
              <a:off x="6442300" y="3710125"/>
              <a:ext cx="16950" cy="67700"/>
            </a:xfrm>
            <a:custGeom>
              <a:avLst/>
              <a:gdLst/>
              <a:ahLst/>
              <a:cxnLst/>
              <a:rect l="l" t="t" r="r" b="b"/>
              <a:pathLst>
                <a:path w="678" h="2708" extrusionOk="0">
                  <a:moveTo>
                    <a:pt x="678" y="0"/>
                  </a:moveTo>
                  <a:lnTo>
                    <a:pt x="678" y="0"/>
                  </a:lnTo>
                  <a:lnTo>
                    <a:pt x="1" y="2707"/>
                  </a:lnTo>
                  <a:lnTo>
                    <a:pt x="1" y="2707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28" name="Google Shape;1228;p14"/>
            <p:cNvSpPr/>
            <p:nvPr/>
          </p:nvSpPr>
          <p:spPr>
            <a:xfrm>
              <a:off x="6442300" y="3710125"/>
              <a:ext cx="16950" cy="67700"/>
            </a:xfrm>
            <a:custGeom>
              <a:avLst/>
              <a:gdLst/>
              <a:ahLst/>
              <a:cxnLst/>
              <a:rect l="l" t="t" r="r" b="b"/>
              <a:pathLst>
                <a:path w="678" h="2708" fill="none" extrusionOk="0">
                  <a:moveTo>
                    <a:pt x="678" y="0"/>
                  </a:moveTo>
                  <a:lnTo>
                    <a:pt x="678" y="0"/>
                  </a:lnTo>
                  <a:lnTo>
                    <a:pt x="1" y="2707"/>
                  </a:lnTo>
                  <a:lnTo>
                    <a:pt x="1" y="2707"/>
                  </a:lnTo>
                  <a:lnTo>
                    <a:pt x="6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29" name="Google Shape;1229;p14"/>
            <p:cNvSpPr/>
            <p:nvPr/>
          </p:nvSpPr>
          <p:spPr>
            <a:xfrm>
              <a:off x="6442300" y="3690375"/>
              <a:ext cx="117900" cy="87450"/>
            </a:xfrm>
            <a:custGeom>
              <a:avLst/>
              <a:gdLst/>
              <a:ahLst/>
              <a:cxnLst/>
              <a:rect l="l" t="t" r="r" b="b"/>
              <a:pathLst>
                <a:path w="4716" h="3498" extrusionOk="0">
                  <a:moveTo>
                    <a:pt x="1986" y="1"/>
                  </a:moveTo>
                  <a:lnTo>
                    <a:pt x="678" y="790"/>
                  </a:lnTo>
                  <a:lnTo>
                    <a:pt x="1" y="3497"/>
                  </a:lnTo>
                  <a:lnTo>
                    <a:pt x="4715" y="700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30" name="Google Shape;1230;p14"/>
            <p:cNvSpPr/>
            <p:nvPr/>
          </p:nvSpPr>
          <p:spPr>
            <a:xfrm>
              <a:off x="6442300" y="3690375"/>
              <a:ext cx="117900" cy="87450"/>
            </a:xfrm>
            <a:custGeom>
              <a:avLst/>
              <a:gdLst/>
              <a:ahLst/>
              <a:cxnLst/>
              <a:rect l="l" t="t" r="r" b="b"/>
              <a:pathLst>
                <a:path w="4716" h="3498" fill="none" extrusionOk="0">
                  <a:moveTo>
                    <a:pt x="1986" y="1"/>
                  </a:moveTo>
                  <a:lnTo>
                    <a:pt x="678" y="790"/>
                  </a:lnTo>
                  <a:lnTo>
                    <a:pt x="1" y="3497"/>
                  </a:lnTo>
                  <a:lnTo>
                    <a:pt x="4715" y="700"/>
                  </a:lnTo>
                  <a:lnTo>
                    <a:pt x="19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31" name="Google Shape;1231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  <a:close/>
                  <a:moveTo>
                    <a:pt x="114" y="0"/>
                  </a:moveTo>
                  <a:lnTo>
                    <a:pt x="114" y="0"/>
                  </a:lnTo>
                  <a:close/>
                </a:path>
              </a:pathLst>
            </a:custGeom>
            <a:solidFill>
              <a:srgbClr val="EE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32" name="Google Shape;1232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fill="none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6698325" y="3742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34" name="Google Shape;1234;p14"/>
            <p:cNvSpPr/>
            <p:nvPr/>
          </p:nvSpPr>
          <p:spPr>
            <a:xfrm>
              <a:off x="6640250" y="3727600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0" y="1"/>
                  </a:moveTo>
                  <a:lnTo>
                    <a:pt x="0" y="1"/>
                  </a:lnTo>
                  <a:lnTo>
                    <a:pt x="1985" y="497"/>
                  </a:lnTo>
                  <a:lnTo>
                    <a:pt x="1985" y="4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35" name="Google Shape;1235;p14"/>
            <p:cNvSpPr/>
            <p:nvPr/>
          </p:nvSpPr>
          <p:spPr>
            <a:xfrm>
              <a:off x="6640250" y="3727600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85" y="497"/>
                  </a:lnTo>
                  <a:lnTo>
                    <a:pt x="1985" y="4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36" name="Google Shape;1236;p14"/>
            <p:cNvSpPr/>
            <p:nvPr/>
          </p:nvSpPr>
          <p:spPr>
            <a:xfrm>
              <a:off x="6405100" y="3727600"/>
              <a:ext cx="284800" cy="198525"/>
            </a:xfrm>
            <a:custGeom>
              <a:avLst/>
              <a:gdLst/>
              <a:ahLst/>
              <a:cxnLst/>
              <a:rect l="l" t="t" r="r" b="b"/>
              <a:pathLst>
                <a:path w="11392" h="7941" extrusionOk="0">
                  <a:moveTo>
                    <a:pt x="9406" y="1"/>
                  </a:moveTo>
                  <a:lnTo>
                    <a:pt x="677" y="5211"/>
                  </a:lnTo>
                  <a:lnTo>
                    <a:pt x="0" y="7941"/>
                  </a:lnTo>
                  <a:lnTo>
                    <a:pt x="0" y="7941"/>
                  </a:lnTo>
                  <a:lnTo>
                    <a:pt x="11233" y="1219"/>
                  </a:lnTo>
                  <a:lnTo>
                    <a:pt x="11346" y="723"/>
                  </a:lnTo>
                  <a:lnTo>
                    <a:pt x="11391" y="497"/>
                  </a:lnTo>
                  <a:lnTo>
                    <a:pt x="940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37" name="Google Shape;1237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fill="none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38" name="Google Shape;1238;p14"/>
            <p:cNvSpPr/>
            <p:nvPr/>
          </p:nvSpPr>
          <p:spPr>
            <a:xfrm>
              <a:off x="6405100" y="3727600"/>
              <a:ext cx="284800" cy="198525"/>
            </a:xfrm>
            <a:custGeom>
              <a:avLst/>
              <a:gdLst/>
              <a:ahLst/>
              <a:cxnLst/>
              <a:rect l="l" t="t" r="r" b="b"/>
              <a:pathLst>
                <a:path w="11392" h="7941" fill="none" extrusionOk="0">
                  <a:moveTo>
                    <a:pt x="9406" y="1"/>
                  </a:moveTo>
                  <a:lnTo>
                    <a:pt x="677" y="5211"/>
                  </a:lnTo>
                  <a:lnTo>
                    <a:pt x="0" y="7941"/>
                  </a:lnTo>
                  <a:lnTo>
                    <a:pt x="11233" y="1219"/>
                  </a:lnTo>
                  <a:lnTo>
                    <a:pt x="11233" y="1219"/>
                  </a:lnTo>
                  <a:lnTo>
                    <a:pt x="11346" y="723"/>
                  </a:lnTo>
                  <a:lnTo>
                    <a:pt x="11346" y="723"/>
                  </a:lnTo>
                  <a:lnTo>
                    <a:pt x="11391" y="497"/>
                  </a:lnTo>
                  <a:lnTo>
                    <a:pt x="94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39" name="Google Shape;1239;p14"/>
            <p:cNvSpPr/>
            <p:nvPr/>
          </p:nvSpPr>
          <p:spPr>
            <a:xfrm>
              <a:off x="6496450" y="3971775"/>
              <a:ext cx="141000" cy="101525"/>
            </a:xfrm>
            <a:custGeom>
              <a:avLst/>
              <a:gdLst/>
              <a:ahLst/>
              <a:cxnLst/>
              <a:rect l="l" t="t" r="r" b="b"/>
              <a:pathLst>
                <a:path w="5640" h="4061" extrusionOk="0">
                  <a:moveTo>
                    <a:pt x="5640" y="1"/>
                  </a:moveTo>
                  <a:lnTo>
                    <a:pt x="0" y="3362"/>
                  </a:lnTo>
                  <a:lnTo>
                    <a:pt x="2730" y="4061"/>
                  </a:lnTo>
                  <a:lnTo>
                    <a:pt x="5053" y="2662"/>
                  </a:lnTo>
                  <a:lnTo>
                    <a:pt x="564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40" name="Google Shape;1240;p14"/>
            <p:cNvSpPr/>
            <p:nvPr/>
          </p:nvSpPr>
          <p:spPr>
            <a:xfrm>
              <a:off x="6496450" y="3971775"/>
              <a:ext cx="141000" cy="101525"/>
            </a:xfrm>
            <a:custGeom>
              <a:avLst/>
              <a:gdLst/>
              <a:ahLst/>
              <a:cxnLst/>
              <a:rect l="l" t="t" r="r" b="b"/>
              <a:pathLst>
                <a:path w="5640" h="4061" fill="none" extrusionOk="0">
                  <a:moveTo>
                    <a:pt x="5640" y="1"/>
                  </a:moveTo>
                  <a:lnTo>
                    <a:pt x="0" y="3362"/>
                  </a:lnTo>
                  <a:lnTo>
                    <a:pt x="2730" y="4061"/>
                  </a:lnTo>
                  <a:lnTo>
                    <a:pt x="5053" y="2662"/>
                  </a:lnTo>
                  <a:lnTo>
                    <a:pt x="5053" y="2662"/>
                  </a:lnTo>
                  <a:lnTo>
                    <a:pt x="5640" y="1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41" name="Google Shape;1241;p14"/>
            <p:cNvSpPr/>
            <p:nvPr/>
          </p:nvSpPr>
          <p:spPr>
            <a:xfrm>
              <a:off x="6428225" y="3810500"/>
              <a:ext cx="6225" cy="24275"/>
            </a:xfrm>
            <a:custGeom>
              <a:avLst/>
              <a:gdLst/>
              <a:ahLst/>
              <a:cxnLst/>
              <a:rect l="l" t="t" r="r" b="b"/>
              <a:pathLst>
                <a:path w="249" h="971" extrusionOk="0">
                  <a:moveTo>
                    <a:pt x="248" y="1"/>
                  </a:moveTo>
                  <a:lnTo>
                    <a:pt x="0" y="970"/>
                  </a:lnTo>
                  <a:lnTo>
                    <a:pt x="0" y="970"/>
                  </a:lnTo>
                  <a:lnTo>
                    <a:pt x="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42" name="Google Shape;1242;p14"/>
            <p:cNvSpPr/>
            <p:nvPr/>
          </p:nvSpPr>
          <p:spPr>
            <a:xfrm>
              <a:off x="6428225" y="3810500"/>
              <a:ext cx="6225" cy="24275"/>
            </a:xfrm>
            <a:custGeom>
              <a:avLst/>
              <a:gdLst/>
              <a:ahLst/>
              <a:cxnLst/>
              <a:rect l="l" t="t" r="r" b="b"/>
              <a:pathLst>
                <a:path w="249" h="971" fill="none" extrusionOk="0">
                  <a:moveTo>
                    <a:pt x="248" y="1"/>
                  </a:moveTo>
                  <a:lnTo>
                    <a:pt x="0" y="970"/>
                  </a:lnTo>
                  <a:lnTo>
                    <a:pt x="0" y="970"/>
                  </a:lnTo>
                  <a:lnTo>
                    <a:pt x="2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43" name="Google Shape;1243;p14"/>
            <p:cNvSpPr/>
            <p:nvPr/>
          </p:nvSpPr>
          <p:spPr>
            <a:xfrm>
              <a:off x="6588375" y="3714625"/>
              <a:ext cx="28200" cy="7375"/>
            </a:xfrm>
            <a:custGeom>
              <a:avLst/>
              <a:gdLst/>
              <a:ahLst/>
              <a:cxnLst/>
              <a:rect l="l" t="t" r="r" b="b"/>
              <a:pathLst>
                <a:path w="1128" h="295" extrusionOk="0">
                  <a:moveTo>
                    <a:pt x="0" y="1"/>
                  </a:moveTo>
                  <a:lnTo>
                    <a:pt x="0" y="1"/>
                  </a:lnTo>
                  <a:lnTo>
                    <a:pt x="1128" y="294"/>
                  </a:lnTo>
                  <a:lnTo>
                    <a:pt x="1128" y="2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44" name="Google Shape;1244;p14"/>
            <p:cNvSpPr/>
            <p:nvPr/>
          </p:nvSpPr>
          <p:spPr>
            <a:xfrm>
              <a:off x="6588375" y="3714625"/>
              <a:ext cx="28200" cy="7375"/>
            </a:xfrm>
            <a:custGeom>
              <a:avLst/>
              <a:gdLst/>
              <a:ahLst/>
              <a:cxnLst/>
              <a:rect l="l" t="t" r="r" b="b"/>
              <a:pathLst>
                <a:path w="1128" h="29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28" y="294"/>
                  </a:lnTo>
                  <a:lnTo>
                    <a:pt x="1128" y="2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45" name="Google Shape;1245;p14"/>
            <p:cNvSpPr/>
            <p:nvPr/>
          </p:nvSpPr>
          <p:spPr>
            <a:xfrm>
              <a:off x="6428225" y="3714625"/>
              <a:ext cx="188350" cy="120150"/>
            </a:xfrm>
            <a:custGeom>
              <a:avLst/>
              <a:gdLst/>
              <a:ahLst/>
              <a:cxnLst/>
              <a:rect l="l" t="t" r="r" b="b"/>
              <a:pathLst>
                <a:path w="7534" h="4806" extrusionOk="0">
                  <a:moveTo>
                    <a:pt x="6406" y="1"/>
                  </a:moveTo>
                  <a:lnTo>
                    <a:pt x="293" y="3655"/>
                  </a:lnTo>
                  <a:lnTo>
                    <a:pt x="248" y="3836"/>
                  </a:lnTo>
                  <a:lnTo>
                    <a:pt x="0" y="4805"/>
                  </a:lnTo>
                  <a:lnTo>
                    <a:pt x="0" y="4805"/>
                  </a:lnTo>
                  <a:lnTo>
                    <a:pt x="7534" y="294"/>
                  </a:lnTo>
                  <a:lnTo>
                    <a:pt x="640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46" name="Google Shape;1246;p14"/>
            <p:cNvSpPr/>
            <p:nvPr/>
          </p:nvSpPr>
          <p:spPr>
            <a:xfrm>
              <a:off x="6428225" y="3714625"/>
              <a:ext cx="188350" cy="120150"/>
            </a:xfrm>
            <a:custGeom>
              <a:avLst/>
              <a:gdLst/>
              <a:ahLst/>
              <a:cxnLst/>
              <a:rect l="l" t="t" r="r" b="b"/>
              <a:pathLst>
                <a:path w="7534" h="4806" fill="none" extrusionOk="0">
                  <a:moveTo>
                    <a:pt x="6406" y="1"/>
                  </a:moveTo>
                  <a:lnTo>
                    <a:pt x="293" y="3655"/>
                  </a:lnTo>
                  <a:lnTo>
                    <a:pt x="248" y="3836"/>
                  </a:lnTo>
                  <a:lnTo>
                    <a:pt x="0" y="4805"/>
                  </a:lnTo>
                  <a:lnTo>
                    <a:pt x="7534" y="294"/>
                  </a:lnTo>
                  <a:lnTo>
                    <a:pt x="64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47" name="Google Shape;1247;p14"/>
            <p:cNvSpPr/>
            <p:nvPr/>
          </p:nvSpPr>
          <p:spPr>
            <a:xfrm>
              <a:off x="6441750" y="4042275"/>
              <a:ext cx="13550" cy="3400"/>
            </a:xfrm>
            <a:custGeom>
              <a:avLst/>
              <a:gdLst/>
              <a:ahLst/>
              <a:cxnLst/>
              <a:rect l="l" t="t" r="r" b="b"/>
              <a:pathLst>
                <a:path w="542" h="136" extrusionOk="0">
                  <a:moveTo>
                    <a:pt x="0" y="0"/>
                  </a:moveTo>
                  <a:lnTo>
                    <a:pt x="0" y="0"/>
                  </a:lnTo>
                  <a:lnTo>
                    <a:pt x="542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48" name="Google Shape;1248;p14"/>
            <p:cNvSpPr/>
            <p:nvPr/>
          </p:nvSpPr>
          <p:spPr>
            <a:xfrm>
              <a:off x="6441750" y="4042275"/>
              <a:ext cx="13550" cy="3400"/>
            </a:xfrm>
            <a:custGeom>
              <a:avLst/>
              <a:gdLst/>
              <a:ahLst/>
              <a:cxnLst/>
              <a:rect l="l" t="t" r="r" b="b"/>
              <a:pathLst>
                <a:path w="542" h="13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42" y="1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49" name="Google Shape;1249;p14"/>
            <p:cNvSpPr/>
            <p:nvPr/>
          </p:nvSpPr>
          <p:spPr>
            <a:xfrm>
              <a:off x="6441750" y="3917650"/>
              <a:ext cx="207550" cy="130275"/>
            </a:xfrm>
            <a:custGeom>
              <a:avLst/>
              <a:gdLst/>
              <a:ahLst/>
              <a:cxnLst/>
              <a:rect l="l" t="t" r="r" b="b"/>
              <a:pathLst>
                <a:path w="8302" h="5211" extrusionOk="0">
                  <a:moveTo>
                    <a:pt x="8301" y="0"/>
                  </a:moveTo>
                  <a:lnTo>
                    <a:pt x="0" y="4985"/>
                  </a:lnTo>
                  <a:lnTo>
                    <a:pt x="542" y="5121"/>
                  </a:lnTo>
                  <a:lnTo>
                    <a:pt x="925" y="5211"/>
                  </a:lnTo>
                  <a:lnTo>
                    <a:pt x="8098" y="903"/>
                  </a:lnTo>
                  <a:lnTo>
                    <a:pt x="830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50" name="Google Shape;1250;p14"/>
            <p:cNvSpPr/>
            <p:nvPr/>
          </p:nvSpPr>
          <p:spPr>
            <a:xfrm>
              <a:off x="6441750" y="3917650"/>
              <a:ext cx="207550" cy="130275"/>
            </a:xfrm>
            <a:custGeom>
              <a:avLst/>
              <a:gdLst/>
              <a:ahLst/>
              <a:cxnLst/>
              <a:rect l="l" t="t" r="r" b="b"/>
              <a:pathLst>
                <a:path w="8302" h="5211" fill="none" extrusionOk="0">
                  <a:moveTo>
                    <a:pt x="8301" y="0"/>
                  </a:moveTo>
                  <a:lnTo>
                    <a:pt x="0" y="4985"/>
                  </a:lnTo>
                  <a:lnTo>
                    <a:pt x="542" y="5121"/>
                  </a:lnTo>
                  <a:lnTo>
                    <a:pt x="925" y="5211"/>
                  </a:lnTo>
                  <a:lnTo>
                    <a:pt x="8098" y="903"/>
                  </a:lnTo>
                  <a:lnTo>
                    <a:pt x="8098" y="903"/>
                  </a:lnTo>
                  <a:lnTo>
                    <a:pt x="83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51" name="Google Shape;1251;p14"/>
            <p:cNvSpPr/>
            <p:nvPr/>
          </p:nvSpPr>
          <p:spPr>
            <a:xfrm>
              <a:off x="6662225" y="3840400"/>
              <a:ext cx="11325" cy="45700"/>
            </a:xfrm>
            <a:custGeom>
              <a:avLst/>
              <a:gdLst/>
              <a:ahLst/>
              <a:cxnLst/>
              <a:rect l="l" t="t" r="r" b="b"/>
              <a:pathLst>
                <a:path w="453" h="1828" extrusionOk="0">
                  <a:moveTo>
                    <a:pt x="452" y="0"/>
                  </a:moveTo>
                  <a:lnTo>
                    <a:pt x="1" y="1827"/>
                  </a:lnTo>
                  <a:lnTo>
                    <a:pt x="1" y="1827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EE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52" name="Google Shape;1252;p14"/>
            <p:cNvSpPr/>
            <p:nvPr/>
          </p:nvSpPr>
          <p:spPr>
            <a:xfrm>
              <a:off x="6662225" y="3840400"/>
              <a:ext cx="11325" cy="45700"/>
            </a:xfrm>
            <a:custGeom>
              <a:avLst/>
              <a:gdLst/>
              <a:ahLst/>
              <a:cxnLst/>
              <a:rect l="l" t="t" r="r" b="b"/>
              <a:pathLst>
                <a:path w="453" h="1828" fill="none" extrusionOk="0">
                  <a:moveTo>
                    <a:pt x="452" y="0"/>
                  </a:moveTo>
                  <a:lnTo>
                    <a:pt x="1" y="1827"/>
                  </a:lnTo>
                  <a:lnTo>
                    <a:pt x="1" y="1827"/>
                  </a:lnTo>
                  <a:lnTo>
                    <a:pt x="4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53" name="Google Shape;1253;p14"/>
            <p:cNvSpPr/>
            <p:nvPr/>
          </p:nvSpPr>
          <p:spPr>
            <a:xfrm>
              <a:off x="6379725" y="4026475"/>
              <a:ext cx="33850" cy="8475"/>
            </a:xfrm>
            <a:custGeom>
              <a:avLst/>
              <a:gdLst/>
              <a:ahLst/>
              <a:cxnLst/>
              <a:rect l="l" t="t" r="r" b="b"/>
              <a:pathLst>
                <a:path w="1354" h="339" extrusionOk="0">
                  <a:moveTo>
                    <a:pt x="0" y="1"/>
                  </a:moveTo>
                  <a:lnTo>
                    <a:pt x="0" y="1"/>
                  </a:lnTo>
                  <a:lnTo>
                    <a:pt x="1354" y="339"/>
                  </a:lnTo>
                  <a:lnTo>
                    <a:pt x="1354" y="3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54" name="Google Shape;1254;p14"/>
            <p:cNvSpPr/>
            <p:nvPr/>
          </p:nvSpPr>
          <p:spPr>
            <a:xfrm>
              <a:off x="6379725" y="4026475"/>
              <a:ext cx="33850" cy="8475"/>
            </a:xfrm>
            <a:custGeom>
              <a:avLst/>
              <a:gdLst/>
              <a:ahLst/>
              <a:cxnLst/>
              <a:rect l="l" t="t" r="r" b="b"/>
              <a:pathLst>
                <a:path w="1354" h="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4" y="339"/>
                  </a:lnTo>
                  <a:lnTo>
                    <a:pt x="1354" y="33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55" name="Google Shape;1255;p14"/>
            <p:cNvSpPr/>
            <p:nvPr/>
          </p:nvSpPr>
          <p:spPr>
            <a:xfrm>
              <a:off x="6379725" y="3814450"/>
              <a:ext cx="294950" cy="220500"/>
            </a:xfrm>
            <a:custGeom>
              <a:avLst/>
              <a:gdLst/>
              <a:ahLst/>
              <a:cxnLst/>
              <a:rect l="l" t="t" r="r" b="b"/>
              <a:pathLst>
                <a:path w="11798" h="8820" extrusionOk="0">
                  <a:moveTo>
                    <a:pt x="11797" y="880"/>
                  </a:moveTo>
                  <a:lnTo>
                    <a:pt x="11752" y="1038"/>
                  </a:lnTo>
                  <a:lnTo>
                    <a:pt x="11301" y="2865"/>
                  </a:lnTo>
                  <a:lnTo>
                    <a:pt x="11797" y="880"/>
                  </a:lnTo>
                  <a:close/>
                  <a:moveTo>
                    <a:pt x="11730" y="0"/>
                  </a:moveTo>
                  <a:lnTo>
                    <a:pt x="451" y="6745"/>
                  </a:lnTo>
                  <a:lnTo>
                    <a:pt x="0" y="8482"/>
                  </a:lnTo>
                  <a:lnTo>
                    <a:pt x="1354" y="8820"/>
                  </a:lnTo>
                  <a:lnTo>
                    <a:pt x="11030" y="3023"/>
                  </a:lnTo>
                  <a:lnTo>
                    <a:pt x="11730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56" name="Google Shape;1256;p14"/>
            <p:cNvSpPr/>
            <p:nvPr/>
          </p:nvSpPr>
          <p:spPr>
            <a:xfrm>
              <a:off x="6662225" y="3836450"/>
              <a:ext cx="12450" cy="49650"/>
            </a:xfrm>
            <a:custGeom>
              <a:avLst/>
              <a:gdLst/>
              <a:ahLst/>
              <a:cxnLst/>
              <a:rect l="l" t="t" r="r" b="b"/>
              <a:pathLst>
                <a:path w="498" h="1986" fill="none" extrusionOk="0">
                  <a:moveTo>
                    <a:pt x="497" y="0"/>
                  </a:moveTo>
                  <a:lnTo>
                    <a:pt x="1" y="1985"/>
                  </a:lnTo>
                  <a:lnTo>
                    <a:pt x="1" y="1985"/>
                  </a:lnTo>
                  <a:lnTo>
                    <a:pt x="452" y="158"/>
                  </a:lnTo>
                  <a:lnTo>
                    <a:pt x="4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57" name="Google Shape;1257;p14"/>
            <p:cNvSpPr/>
            <p:nvPr/>
          </p:nvSpPr>
          <p:spPr>
            <a:xfrm>
              <a:off x="6379725" y="3814450"/>
              <a:ext cx="293250" cy="220500"/>
            </a:xfrm>
            <a:custGeom>
              <a:avLst/>
              <a:gdLst/>
              <a:ahLst/>
              <a:cxnLst/>
              <a:rect l="l" t="t" r="r" b="b"/>
              <a:pathLst>
                <a:path w="11730" h="8820" fill="none" extrusionOk="0">
                  <a:moveTo>
                    <a:pt x="11730" y="0"/>
                  </a:moveTo>
                  <a:lnTo>
                    <a:pt x="451" y="6745"/>
                  </a:lnTo>
                  <a:lnTo>
                    <a:pt x="0" y="8482"/>
                  </a:lnTo>
                  <a:lnTo>
                    <a:pt x="1354" y="8820"/>
                  </a:lnTo>
                  <a:lnTo>
                    <a:pt x="11030" y="3023"/>
                  </a:lnTo>
                  <a:lnTo>
                    <a:pt x="11030" y="3023"/>
                  </a:lnTo>
                  <a:lnTo>
                    <a:pt x="1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58" name="Google Shape;1258;p14"/>
            <p:cNvSpPr/>
            <p:nvPr/>
          </p:nvSpPr>
          <p:spPr>
            <a:xfrm>
              <a:off x="6466000" y="4060875"/>
              <a:ext cx="43450" cy="25975"/>
            </a:xfrm>
            <a:custGeom>
              <a:avLst/>
              <a:gdLst/>
              <a:ahLst/>
              <a:cxnLst/>
              <a:rect l="l" t="t" r="r" b="b"/>
              <a:pathLst>
                <a:path w="1738" h="1039" extrusionOk="0">
                  <a:moveTo>
                    <a:pt x="158" y="1"/>
                  </a:moveTo>
                  <a:lnTo>
                    <a:pt x="136" y="46"/>
                  </a:lnTo>
                  <a:lnTo>
                    <a:pt x="0" y="587"/>
                  </a:lnTo>
                  <a:lnTo>
                    <a:pt x="0" y="632"/>
                  </a:lnTo>
                  <a:lnTo>
                    <a:pt x="45" y="655"/>
                  </a:lnTo>
                  <a:lnTo>
                    <a:pt x="1512" y="1038"/>
                  </a:lnTo>
                  <a:lnTo>
                    <a:pt x="1579" y="1016"/>
                  </a:lnTo>
                  <a:lnTo>
                    <a:pt x="1602" y="993"/>
                  </a:lnTo>
                  <a:lnTo>
                    <a:pt x="1737" y="429"/>
                  </a:lnTo>
                  <a:lnTo>
                    <a:pt x="1737" y="384"/>
                  </a:lnTo>
                  <a:lnTo>
                    <a:pt x="1692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59" name="Google Shape;1259;p14"/>
            <p:cNvSpPr/>
            <p:nvPr/>
          </p:nvSpPr>
          <p:spPr>
            <a:xfrm>
              <a:off x="6662800" y="3693200"/>
              <a:ext cx="22575" cy="5675"/>
            </a:xfrm>
            <a:custGeom>
              <a:avLst/>
              <a:gdLst/>
              <a:ahLst/>
              <a:cxnLst/>
              <a:rect l="l" t="t" r="r" b="b"/>
              <a:pathLst>
                <a:path w="903" h="227" extrusionOk="0">
                  <a:moveTo>
                    <a:pt x="1" y="1"/>
                  </a:moveTo>
                  <a:lnTo>
                    <a:pt x="903" y="226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60" name="Google Shape;1260;p14"/>
            <p:cNvSpPr/>
            <p:nvPr/>
          </p:nvSpPr>
          <p:spPr>
            <a:xfrm>
              <a:off x="6701150" y="3726475"/>
              <a:ext cx="1150" cy="3975"/>
            </a:xfrm>
            <a:custGeom>
              <a:avLst/>
              <a:gdLst/>
              <a:ahLst/>
              <a:cxnLst/>
              <a:rect l="l" t="t" r="r" b="b"/>
              <a:pathLst>
                <a:path w="46" h="159" fill="none" extrusionOk="0">
                  <a:moveTo>
                    <a:pt x="45" y="1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61" name="Google Shape;1261;p14"/>
            <p:cNvSpPr/>
            <p:nvPr/>
          </p:nvSpPr>
          <p:spPr>
            <a:xfrm>
              <a:off x="6662800" y="3693200"/>
              <a:ext cx="40075" cy="27675"/>
            </a:xfrm>
            <a:custGeom>
              <a:avLst/>
              <a:gdLst/>
              <a:ahLst/>
              <a:cxnLst/>
              <a:rect l="l" t="t" r="r" b="b"/>
              <a:pathLst>
                <a:path w="1603" h="110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3" y="1"/>
                  </a:lnTo>
                  <a:lnTo>
                    <a:pt x="903" y="226"/>
                  </a:lnTo>
                  <a:lnTo>
                    <a:pt x="903" y="226"/>
                  </a:lnTo>
                  <a:lnTo>
                    <a:pt x="1061" y="271"/>
                  </a:lnTo>
                  <a:lnTo>
                    <a:pt x="1196" y="339"/>
                  </a:lnTo>
                  <a:lnTo>
                    <a:pt x="1309" y="429"/>
                  </a:lnTo>
                  <a:lnTo>
                    <a:pt x="1399" y="542"/>
                  </a:lnTo>
                  <a:lnTo>
                    <a:pt x="1489" y="677"/>
                  </a:lnTo>
                  <a:lnTo>
                    <a:pt x="1557" y="813"/>
                  </a:lnTo>
                  <a:lnTo>
                    <a:pt x="1579" y="948"/>
                  </a:lnTo>
                  <a:lnTo>
                    <a:pt x="1602" y="1106"/>
                  </a:lnTo>
                  <a:lnTo>
                    <a:pt x="1602" y="1106"/>
                  </a:lnTo>
                  <a:lnTo>
                    <a:pt x="1579" y="948"/>
                  </a:lnTo>
                  <a:lnTo>
                    <a:pt x="1557" y="813"/>
                  </a:lnTo>
                  <a:lnTo>
                    <a:pt x="1489" y="677"/>
                  </a:lnTo>
                  <a:lnTo>
                    <a:pt x="1399" y="542"/>
                  </a:lnTo>
                  <a:lnTo>
                    <a:pt x="1309" y="429"/>
                  </a:lnTo>
                  <a:lnTo>
                    <a:pt x="1196" y="339"/>
                  </a:lnTo>
                  <a:lnTo>
                    <a:pt x="1061" y="271"/>
                  </a:lnTo>
                  <a:lnTo>
                    <a:pt x="903" y="22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62" name="Google Shape;1262;p14"/>
            <p:cNvSpPr/>
            <p:nvPr/>
          </p:nvSpPr>
          <p:spPr>
            <a:xfrm>
              <a:off x="6663375" y="3693200"/>
              <a:ext cx="39500" cy="49100"/>
            </a:xfrm>
            <a:custGeom>
              <a:avLst/>
              <a:gdLst/>
              <a:ahLst/>
              <a:cxnLst/>
              <a:rect l="l" t="t" r="r" b="b"/>
              <a:pathLst>
                <a:path w="1580" h="1964" extrusionOk="0">
                  <a:moveTo>
                    <a:pt x="0" y="1"/>
                  </a:moveTo>
                  <a:lnTo>
                    <a:pt x="316" y="91"/>
                  </a:lnTo>
                  <a:lnTo>
                    <a:pt x="564" y="181"/>
                  </a:lnTo>
                  <a:lnTo>
                    <a:pt x="677" y="249"/>
                  </a:lnTo>
                  <a:lnTo>
                    <a:pt x="790" y="317"/>
                  </a:lnTo>
                  <a:lnTo>
                    <a:pt x="880" y="407"/>
                  </a:lnTo>
                  <a:lnTo>
                    <a:pt x="970" y="497"/>
                  </a:lnTo>
                  <a:lnTo>
                    <a:pt x="1038" y="610"/>
                  </a:lnTo>
                  <a:lnTo>
                    <a:pt x="1083" y="745"/>
                  </a:lnTo>
                  <a:lnTo>
                    <a:pt x="1128" y="880"/>
                  </a:lnTo>
                  <a:lnTo>
                    <a:pt x="1150" y="1038"/>
                  </a:lnTo>
                  <a:lnTo>
                    <a:pt x="1150" y="1219"/>
                  </a:lnTo>
                  <a:lnTo>
                    <a:pt x="1128" y="1422"/>
                  </a:lnTo>
                  <a:lnTo>
                    <a:pt x="1105" y="1625"/>
                  </a:lnTo>
                  <a:lnTo>
                    <a:pt x="1060" y="1873"/>
                  </a:lnTo>
                  <a:lnTo>
                    <a:pt x="1399" y="1963"/>
                  </a:lnTo>
                  <a:lnTo>
                    <a:pt x="1511" y="1489"/>
                  </a:lnTo>
                  <a:lnTo>
                    <a:pt x="1556" y="1332"/>
                  </a:lnTo>
                  <a:lnTo>
                    <a:pt x="1579" y="1219"/>
                  </a:lnTo>
                  <a:lnTo>
                    <a:pt x="1579" y="1106"/>
                  </a:lnTo>
                  <a:lnTo>
                    <a:pt x="1556" y="948"/>
                  </a:lnTo>
                  <a:lnTo>
                    <a:pt x="1534" y="813"/>
                  </a:lnTo>
                  <a:lnTo>
                    <a:pt x="1466" y="677"/>
                  </a:lnTo>
                  <a:lnTo>
                    <a:pt x="1376" y="542"/>
                  </a:lnTo>
                  <a:lnTo>
                    <a:pt x="1286" y="429"/>
                  </a:lnTo>
                  <a:lnTo>
                    <a:pt x="1173" y="339"/>
                  </a:lnTo>
                  <a:lnTo>
                    <a:pt x="1038" y="271"/>
                  </a:lnTo>
                  <a:lnTo>
                    <a:pt x="880" y="2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63" name="Google Shape;1263;p14"/>
            <p:cNvSpPr/>
            <p:nvPr/>
          </p:nvSpPr>
          <p:spPr>
            <a:xfrm>
              <a:off x="6663375" y="3693200"/>
              <a:ext cx="39500" cy="49100"/>
            </a:xfrm>
            <a:custGeom>
              <a:avLst/>
              <a:gdLst/>
              <a:ahLst/>
              <a:cxnLst/>
              <a:rect l="l" t="t" r="r" b="b"/>
              <a:pathLst>
                <a:path w="1580" h="196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16" y="91"/>
                  </a:lnTo>
                  <a:lnTo>
                    <a:pt x="564" y="181"/>
                  </a:lnTo>
                  <a:lnTo>
                    <a:pt x="677" y="249"/>
                  </a:lnTo>
                  <a:lnTo>
                    <a:pt x="790" y="317"/>
                  </a:lnTo>
                  <a:lnTo>
                    <a:pt x="880" y="407"/>
                  </a:lnTo>
                  <a:lnTo>
                    <a:pt x="970" y="497"/>
                  </a:lnTo>
                  <a:lnTo>
                    <a:pt x="1038" y="610"/>
                  </a:lnTo>
                  <a:lnTo>
                    <a:pt x="1083" y="745"/>
                  </a:lnTo>
                  <a:lnTo>
                    <a:pt x="1128" y="880"/>
                  </a:lnTo>
                  <a:lnTo>
                    <a:pt x="1150" y="1038"/>
                  </a:lnTo>
                  <a:lnTo>
                    <a:pt x="1150" y="1219"/>
                  </a:lnTo>
                  <a:lnTo>
                    <a:pt x="1128" y="1422"/>
                  </a:lnTo>
                  <a:lnTo>
                    <a:pt x="1105" y="1625"/>
                  </a:lnTo>
                  <a:lnTo>
                    <a:pt x="1060" y="1873"/>
                  </a:lnTo>
                  <a:lnTo>
                    <a:pt x="1399" y="1963"/>
                  </a:lnTo>
                  <a:lnTo>
                    <a:pt x="1511" y="1489"/>
                  </a:lnTo>
                  <a:lnTo>
                    <a:pt x="1556" y="1332"/>
                  </a:lnTo>
                  <a:lnTo>
                    <a:pt x="1556" y="1332"/>
                  </a:lnTo>
                  <a:lnTo>
                    <a:pt x="1579" y="1219"/>
                  </a:lnTo>
                  <a:lnTo>
                    <a:pt x="1579" y="1106"/>
                  </a:lnTo>
                  <a:lnTo>
                    <a:pt x="1579" y="1106"/>
                  </a:lnTo>
                  <a:lnTo>
                    <a:pt x="1556" y="948"/>
                  </a:lnTo>
                  <a:lnTo>
                    <a:pt x="1534" y="813"/>
                  </a:lnTo>
                  <a:lnTo>
                    <a:pt x="1466" y="677"/>
                  </a:lnTo>
                  <a:lnTo>
                    <a:pt x="1376" y="542"/>
                  </a:lnTo>
                  <a:lnTo>
                    <a:pt x="1286" y="429"/>
                  </a:lnTo>
                  <a:lnTo>
                    <a:pt x="1173" y="339"/>
                  </a:lnTo>
                  <a:lnTo>
                    <a:pt x="1038" y="271"/>
                  </a:lnTo>
                  <a:lnTo>
                    <a:pt x="880" y="22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64" name="Google Shape;1264;p14"/>
            <p:cNvSpPr/>
            <p:nvPr/>
          </p:nvSpPr>
          <p:spPr>
            <a:xfrm>
              <a:off x="6612050" y="3752425"/>
              <a:ext cx="83475" cy="332725"/>
            </a:xfrm>
            <a:custGeom>
              <a:avLst/>
              <a:gdLst/>
              <a:ahLst/>
              <a:cxnLst/>
              <a:rect l="l" t="t" r="r" b="b"/>
              <a:pathLst>
                <a:path w="3339" h="13309" extrusionOk="0">
                  <a:moveTo>
                    <a:pt x="3339" y="0"/>
                  </a:moveTo>
                  <a:lnTo>
                    <a:pt x="2955" y="226"/>
                  </a:lnTo>
                  <a:lnTo>
                    <a:pt x="2437" y="2481"/>
                  </a:lnTo>
                  <a:lnTo>
                    <a:pt x="2773" y="2280"/>
                  </a:lnTo>
                  <a:lnTo>
                    <a:pt x="3339" y="0"/>
                  </a:lnTo>
                  <a:close/>
                  <a:moveTo>
                    <a:pt x="2775" y="2278"/>
                  </a:moveTo>
                  <a:lnTo>
                    <a:pt x="2773" y="2280"/>
                  </a:lnTo>
                  <a:lnTo>
                    <a:pt x="2504" y="3361"/>
                  </a:lnTo>
                  <a:lnTo>
                    <a:pt x="2775" y="2278"/>
                  </a:lnTo>
                  <a:close/>
                  <a:moveTo>
                    <a:pt x="2008" y="5346"/>
                  </a:moveTo>
                  <a:lnTo>
                    <a:pt x="1737" y="5504"/>
                  </a:lnTo>
                  <a:lnTo>
                    <a:pt x="1489" y="6609"/>
                  </a:lnTo>
                  <a:lnTo>
                    <a:pt x="1715" y="6474"/>
                  </a:lnTo>
                  <a:lnTo>
                    <a:pt x="1489" y="7399"/>
                  </a:lnTo>
                  <a:lnTo>
                    <a:pt x="1286" y="7512"/>
                  </a:lnTo>
                  <a:lnTo>
                    <a:pt x="1016" y="8775"/>
                  </a:lnTo>
                  <a:lnTo>
                    <a:pt x="1165" y="8689"/>
                  </a:lnTo>
                  <a:lnTo>
                    <a:pt x="2008" y="5346"/>
                  </a:lnTo>
                  <a:close/>
                  <a:moveTo>
                    <a:pt x="1173" y="8684"/>
                  </a:moveTo>
                  <a:lnTo>
                    <a:pt x="1165" y="8689"/>
                  </a:lnTo>
                  <a:lnTo>
                    <a:pt x="727" y="10426"/>
                  </a:lnTo>
                  <a:lnTo>
                    <a:pt x="1173" y="8684"/>
                  </a:lnTo>
                  <a:close/>
                  <a:moveTo>
                    <a:pt x="727" y="10426"/>
                  </a:moveTo>
                  <a:lnTo>
                    <a:pt x="474" y="11414"/>
                  </a:lnTo>
                  <a:lnTo>
                    <a:pt x="429" y="11436"/>
                  </a:lnTo>
                  <a:lnTo>
                    <a:pt x="0" y="13309"/>
                  </a:lnTo>
                  <a:lnTo>
                    <a:pt x="727" y="10426"/>
                  </a:lnTo>
                  <a:close/>
                </a:path>
              </a:pathLst>
            </a:custGeom>
            <a:solidFill>
              <a:srgbClr val="EBF3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65" name="Google Shape;1265;p14"/>
            <p:cNvSpPr/>
            <p:nvPr/>
          </p:nvSpPr>
          <p:spPr>
            <a:xfrm>
              <a:off x="6612050" y="3886075"/>
              <a:ext cx="50200" cy="199075"/>
            </a:xfrm>
            <a:custGeom>
              <a:avLst/>
              <a:gdLst/>
              <a:ahLst/>
              <a:cxnLst/>
              <a:rect l="l" t="t" r="r" b="b"/>
              <a:pathLst>
                <a:path w="2008" h="7963" fill="none" extrusionOk="0">
                  <a:moveTo>
                    <a:pt x="2008" y="0"/>
                  </a:moveTo>
                  <a:lnTo>
                    <a:pt x="1737" y="158"/>
                  </a:lnTo>
                  <a:lnTo>
                    <a:pt x="1737" y="158"/>
                  </a:lnTo>
                  <a:lnTo>
                    <a:pt x="1489" y="1263"/>
                  </a:lnTo>
                  <a:lnTo>
                    <a:pt x="1715" y="1128"/>
                  </a:lnTo>
                  <a:lnTo>
                    <a:pt x="1489" y="2053"/>
                  </a:lnTo>
                  <a:lnTo>
                    <a:pt x="1286" y="2166"/>
                  </a:lnTo>
                  <a:lnTo>
                    <a:pt x="1286" y="2166"/>
                  </a:lnTo>
                  <a:lnTo>
                    <a:pt x="1016" y="3429"/>
                  </a:lnTo>
                  <a:lnTo>
                    <a:pt x="1173" y="3338"/>
                  </a:lnTo>
                  <a:lnTo>
                    <a:pt x="474" y="6068"/>
                  </a:lnTo>
                  <a:lnTo>
                    <a:pt x="429" y="6090"/>
                  </a:lnTo>
                  <a:lnTo>
                    <a:pt x="429" y="6090"/>
                  </a:lnTo>
                  <a:lnTo>
                    <a:pt x="0" y="7963"/>
                  </a:lnTo>
                  <a:lnTo>
                    <a:pt x="20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66" name="Google Shape;1266;p14"/>
            <p:cNvSpPr/>
            <p:nvPr/>
          </p:nvSpPr>
          <p:spPr>
            <a:xfrm>
              <a:off x="6672950" y="3752425"/>
              <a:ext cx="22575" cy="84050"/>
            </a:xfrm>
            <a:custGeom>
              <a:avLst/>
              <a:gdLst/>
              <a:ahLst/>
              <a:cxnLst/>
              <a:rect l="l" t="t" r="r" b="b"/>
              <a:pathLst>
                <a:path w="903" h="3362" fill="none" extrusionOk="0">
                  <a:moveTo>
                    <a:pt x="903" y="0"/>
                  </a:moveTo>
                  <a:lnTo>
                    <a:pt x="519" y="226"/>
                  </a:lnTo>
                  <a:lnTo>
                    <a:pt x="519" y="226"/>
                  </a:lnTo>
                  <a:lnTo>
                    <a:pt x="1" y="2481"/>
                  </a:lnTo>
                  <a:lnTo>
                    <a:pt x="339" y="2278"/>
                  </a:lnTo>
                  <a:lnTo>
                    <a:pt x="68" y="3361"/>
                  </a:lnTo>
                  <a:lnTo>
                    <a:pt x="90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67" name="Google Shape;1267;p14"/>
            <p:cNvSpPr/>
            <p:nvPr/>
          </p:nvSpPr>
          <p:spPr>
            <a:xfrm>
              <a:off x="6685925" y="3740000"/>
              <a:ext cx="12425" cy="18075"/>
            </a:xfrm>
            <a:custGeom>
              <a:avLst/>
              <a:gdLst/>
              <a:ahLst/>
              <a:cxnLst/>
              <a:rect l="l" t="t" r="r" b="b"/>
              <a:pathLst>
                <a:path w="497" h="723" extrusionOk="0">
                  <a:moveTo>
                    <a:pt x="158" y="1"/>
                  </a:moveTo>
                  <a:lnTo>
                    <a:pt x="113" y="227"/>
                  </a:lnTo>
                  <a:lnTo>
                    <a:pt x="0" y="723"/>
                  </a:lnTo>
                  <a:lnTo>
                    <a:pt x="384" y="497"/>
                  </a:lnTo>
                  <a:lnTo>
                    <a:pt x="497" y="91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68" name="Google Shape;1268;p14"/>
            <p:cNvSpPr/>
            <p:nvPr/>
          </p:nvSpPr>
          <p:spPr>
            <a:xfrm>
              <a:off x="6685925" y="3740000"/>
              <a:ext cx="12425" cy="18075"/>
            </a:xfrm>
            <a:custGeom>
              <a:avLst/>
              <a:gdLst/>
              <a:ahLst/>
              <a:cxnLst/>
              <a:rect l="l" t="t" r="r" b="b"/>
              <a:pathLst>
                <a:path w="497" h="723" fill="none" extrusionOk="0">
                  <a:moveTo>
                    <a:pt x="158" y="1"/>
                  </a:moveTo>
                  <a:lnTo>
                    <a:pt x="158" y="1"/>
                  </a:lnTo>
                  <a:lnTo>
                    <a:pt x="113" y="227"/>
                  </a:lnTo>
                  <a:lnTo>
                    <a:pt x="113" y="227"/>
                  </a:lnTo>
                  <a:lnTo>
                    <a:pt x="0" y="723"/>
                  </a:lnTo>
                  <a:lnTo>
                    <a:pt x="384" y="497"/>
                  </a:lnTo>
                  <a:lnTo>
                    <a:pt x="497" y="91"/>
                  </a:lnTo>
                  <a:lnTo>
                    <a:pt x="1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69" name="Google Shape;1269;p14"/>
            <p:cNvSpPr/>
            <p:nvPr/>
          </p:nvSpPr>
          <p:spPr>
            <a:xfrm>
              <a:off x="6622775" y="3969525"/>
              <a:ext cx="18625" cy="68825"/>
            </a:xfrm>
            <a:custGeom>
              <a:avLst/>
              <a:gdLst/>
              <a:ahLst/>
              <a:cxnLst/>
              <a:rect l="l" t="t" r="r" b="b"/>
              <a:pathLst>
                <a:path w="745" h="2753" extrusionOk="0">
                  <a:moveTo>
                    <a:pt x="744" y="0"/>
                  </a:moveTo>
                  <a:lnTo>
                    <a:pt x="587" y="91"/>
                  </a:lnTo>
                  <a:lnTo>
                    <a:pt x="0" y="2752"/>
                  </a:lnTo>
                  <a:lnTo>
                    <a:pt x="45" y="2730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70" name="Google Shape;1270;p14"/>
            <p:cNvSpPr/>
            <p:nvPr/>
          </p:nvSpPr>
          <p:spPr>
            <a:xfrm>
              <a:off x="6622775" y="3969525"/>
              <a:ext cx="18625" cy="68825"/>
            </a:xfrm>
            <a:custGeom>
              <a:avLst/>
              <a:gdLst/>
              <a:ahLst/>
              <a:cxnLst/>
              <a:rect l="l" t="t" r="r" b="b"/>
              <a:pathLst>
                <a:path w="745" h="2753" fill="none" extrusionOk="0">
                  <a:moveTo>
                    <a:pt x="744" y="0"/>
                  </a:moveTo>
                  <a:lnTo>
                    <a:pt x="587" y="91"/>
                  </a:lnTo>
                  <a:lnTo>
                    <a:pt x="587" y="91"/>
                  </a:lnTo>
                  <a:lnTo>
                    <a:pt x="0" y="2752"/>
                  </a:lnTo>
                  <a:lnTo>
                    <a:pt x="45" y="2730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71" name="Google Shape;1271;p14"/>
            <p:cNvSpPr/>
            <p:nvPr/>
          </p:nvSpPr>
          <p:spPr>
            <a:xfrm>
              <a:off x="6644200" y="3914250"/>
              <a:ext cx="10725" cy="25975"/>
            </a:xfrm>
            <a:custGeom>
              <a:avLst/>
              <a:gdLst/>
              <a:ahLst/>
              <a:cxnLst/>
              <a:rect l="l" t="t" r="r" b="b"/>
              <a:pathLst>
                <a:path w="429" h="1039" extrusionOk="0">
                  <a:moveTo>
                    <a:pt x="429" y="1"/>
                  </a:moveTo>
                  <a:lnTo>
                    <a:pt x="203" y="136"/>
                  </a:lnTo>
                  <a:lnTo>
                    <a:pt x="0" y="1039"/>
                  </a:lnTo>
                  <a:lnTo>
                    <a:pt x="203" y="926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72" name="Google Shape;1272;p14"/>
            <p:cNvSpPr/>
            <p:nvPr/>
          </p:nvSpPr>
          <p:spPr>
            <a:xfrm>
              <a:off x="6644200" y="3914250"/>
              <a:ext cx="10725" cy="25975"/>
            </a:xfrm>
            <a:custGeom>
              <a:avLst/>
              <a:gdLst/>
              <a:ahLst/>
              <a:cxnLst/>
              <a:rect l="l" t="t" r="r" b="b"/>
              <a:pathLst>
                <a:path w="429" h="1039" fill="none" extrusionOk="0">
                  <a:moveTo>
                    <a:pt x="429" y="1"/>
                  </a:moveTo>
                  <a:lnTo>
                    <a:pt x="203" y="136"/>
                  </a:lnTo>
                  <a:lnTo>
                    <a:pt x="203" y="136"/>
                  </a:lnTo>
                  <a:lnTo>
                    <a:pt x="0" y="1039"/>
                  </a:lnTo>
                  <a:lnTo>
                    <a:pt x="203" y="926"/>
                  </a:lnTo>
                  <a:lnTo>
                    <a:pt x="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73" name="Google Shape;1273;p14"/>
            <p:cNvSpPr/>
            <p:nvPr/>
          </p:nvSpPr>
          <p:spPr>
            <a:xfrm>
              <a:off x="6655475" y="3809375"/>
              <a:ext cx="25950" cy="80650"/>
            </a:xfrm>
            <a:custGeom>
              <a:avLst/>
              <a:gdLst/>
              <a:ahLst/>
              <a:cxnLst/>
              <a:rect l="l" t="t" r="r" b="b"/>
              <a:pathLst>
                <a:path w="1038" h="3226" extrusionOk="0">
                  <a:moveTo>
                    <a:pt x="1038" y="0"/>
                  </a:moveTo>
                  <a:lnTo>
                    <a:pt x="700" y="203"/>
                  </a:lnTo>
                  <a:lnTo>
                    <a:pt x="0" y="3226"/>
                  </a:lnTo>
                  <a:lnTo>
                    <a:pt x="271" y="3068"/>
                  </a:lnTo>
                  <a:lnTo>
                    <a:pt x="767" y="1083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74" name="Google Shape;1274;p14"/>
            <p:cNvSpPr/>
            <p:nvPr/>
          </p:nvSpPr>
          <p:spPr>
            <a:xfrm>
              <a:off x="6655475" y="3809375"/>
              <a:ext cx="25950" cy="80650"/>
            </a:xfrm>
            <a:custGeom>
              <a:avLst/>
              <a:gdLst/>
              <a:ahLst/>
              <a:cxnLst/>
              <a:rect l="l" t="t" r="r" b="b"/>
              <a:pathLst>
                <a:path w="1038" h="3226" fill="none" extrusionOk="0">
                  <a:moveTo>
                    <a:pt x="1038" y="0"/>
                  </a:moveTo>
                  <a:lnTo>
                    <a:pt x="700" y="203"/>
                  </a:lnTo>
                  <a:lnTo>
                    <a:pt x="700" y="203"/>
                  </a:lnTo>
                  <a:lnTo>
                    <a:pt x="0" y="3226"/>
                  </a:lnTo>
                  <a:lnTo>
                    <a:pt x="271" y="3068"/>
                  </a:lnTo>
                  <a:lnTo>
                    <a:pt x="767" y="1083"/>
                  </a:lnTo>
                  <a:lnTo>
                    <a:pt x="1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275" name="Google Shape;1275;p14"/>
          <p:cNvGrpSpPr/>
          <p:nvPr/>
        </p:nvGrpSpPr>
        <p:grpSpPr>
          <a:xfrm>
            <a:off x="719433" y="2219733"/>
            <a:ext cx="1054315" cy="1158840"/>
            <a:chOff x="7709325" y="2753025"/>
            <a:chExt cx="790736" cy="869130"/>
          </a:xfrm>
        </p:grpSpPr>
        <p:sp>
          <p:nvSpPr>
            <p:cNvPr id="1276" name="Google Shape;1276;p14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77" name="Google Shape;1277;p14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78" name="Google Shape;1278;p14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79" name="Google Shape;1279;p14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80" name="Google Shape;1280;p14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81" name="Google Shape;1281;p14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82" name="Google Shape;1282;p14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83" name="Google Shape;1283;p14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84" name="Google Shape;1284;p14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85" name="Google Shape;1285;p14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86" name="Google Shape;1286;p14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87" name="Google Shape;1287;p14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88" name="Google Shape;1288;p14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89" name="Google Shape;1289;p14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90" name="Google Shape;1290;p14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91" name="Google Shape;1291;p14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92" name="Google Shape;1292;p14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93" name="Google Shape;1293;p14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94" name="Google Shape;1294;p14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95" name="Google Shape;1295;p14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96" name="Google Shape;1296;p14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97" name="Google Shape;1297;p14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98" name="Google Shape;1298;p14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299" name="Google Shape;1299;p14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300" name="Google Shape;1300;p14"/>
          <p:cNvGrpSpPr/>
          <p:nvPr/>
        </p:nvGrpSpPr>
        <p:grpSpPr>
          <a:xfrm rot="-2009455">
            <a:off x="8240776" y="497223"/>
            <a:ext cx="457184" cy="425452"/>
            <a:chOff x="-1003774" y="3010923"/>
            <a:chExt cx="671424" cy="624822"/>
          </a:xfrm>
        </p:grpSpPr>
        <p:sp>
          <p:nvSpPr>
            <p:cNvPr id="1301" name="Google Shape;1301;p14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02" name="Google Shape;1302;p14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03" name="Google Shape;1303;p14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04" name="Google Shape;1304;p1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05" name="Google Shape;1305;p1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06" name="Google Shape;1306;p1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07" name="Google Shape;1307;p1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08" name="Google Shape;1308;p1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09" name="Google Shape;1309;p1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10" name="Google Shape;1310;p1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11" name="Google Shape;1311;p1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12" name="Google Shape;1312;p1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13" name="Google Shape;1313;p1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14" name="Google Shape;1314;p1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15" name="Google Shape;1315;p1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16" name="Google Shape;1316;p1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17" name="Google Shape;1317;p1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18" name="Google Shape;1318;p1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19" name="Google Shape;1319;p1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20" name="Google Shape;1320;p1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21" name="Google Shape;1321;p1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22" name="Google Shape;1322;p1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23" name="Google Shape;1323;p1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24" name="Google Shape;1324;p14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25" name="Google Shape;1325;p1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26" name="Google Shape;1326;p1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27" name="Google Shape;1327;p14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28" name="Google Shape;1328;p1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29" name="Google Shape;1329;p1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30" name="Google Shape;1330;p1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31" name="Google Shape;1331;p1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32" name="Google Shape;1332;p1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33" name="Google Shape;1333;p1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34" name="Google Shape;1334;p1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35" name="Google Shape;1335;p1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36" name="Google Shape;1336;p1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37" name="Google Shape;1337;p1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338" name="Google Shape;1338;p14"/>
          <p:cNvGrpSpPr/>
          <p:nvPr/>
        </p:nvGrpSpPr>
        <p:grpSpPr>
          <a:xfrm>
            <a:off x="10511933" y="3961663"/>
            <a:ext cx="1006124" cy="1337643"/>
            <a:chOff x="7062788" y="3483325"/>
            <a:chExt cx="558875" cy="743025"/>
          </a:xfrm>
        </p:grpSpPr>
        <p:sp>
          <p:nvSpPr>
            <p:cNvPr id="1339" name="Google Shape;1339;p14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40" name="Google Shape;1340;p14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41" name="Google Shape;1341;p14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42" name="Google Shape;1342;p14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43" name="Google Shape;1343;p14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44" name="Google Shape;1344;p14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45" name="Google Shape;1345;p14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46" name="Google Shape;1346;p14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47" name="Google Shape;1347;p14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48" name="Google Shape;1348;p14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49" name="Google Shape;1349;p14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50" name="Google Shape;1350;p14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51" name="Google Shape;1351;p14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52" name="Google Shape;1352;p14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53" name="Google Shape;1353;p14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54" name="Google Shape;1354;p14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55" name="Google Shape;1355;p14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56" name="Google Shape;1356;p14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57" name="Google Shape;1357;p14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58" name="Google Shape;1358;p14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59" name="Google Shape;1359;p14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360" name="Google Shape;1360;p14"/>
          <p:cNvGrpSpPr/>
          <p:nvPr/>
        </p:nvGrpSpPr>
        <p:grpSpPr>
          <a:xfrm>
            <a:off x="9302237" y="5299300"/>
            <a:ext cx="1810657" cy="1072809"/>
            <a:chOff x="6751677" y="5962511"/>
            <a:chExt cx="1357993" cy="804607"/>
          </a:xfrm>
        </p:grpSpPr>
        <p:sp>
          <p:nvSpPr>
            <p:cNvPr id="1361" name="Google Shape;1361;p14"/>
            <p:cNvSpPr/>
            <p:nvPr/>
          </p:nvSpPr>
          <p:spPr>
            <a:xfrm>
              <a:off x="6798413" y="6003738"/>
              <a:ext cx="995400" cy="63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62" name="Google Shape;1362;p14"/>
            <p:cNvSpPr/>
            <p:nvPr/>
          </p:nvSpPr>
          <p:spPr>
            <a:xfrm rot="-2517112">
              <a:off x="6815858" y="600290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63" name="Google Shape;1363;p14"/>
            <p:cNvSpPr/>
            <p:nvPr/>
          </p:nvSpPr>
          <p:spPr>
            <a:xfrm rot="-2517112">
              <a:off x="6896429" y="6002759"/>
              <a:ext cx="86449" cy="40775"/>
            </a:xfrm>
            <a:custGeom>
              <a:avLst/>
              <a:gdLst/>
              <a:ahLst/>
              <a:cxnLst/>
              <a:rect l="l" t="t" r="r" b="b"/>
              <a:pathLst>
                <a:path w="3458" h="1631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64" name="Google Shape;1364;p14"/>
            <p:cNvSpPr/>
            <p:nvPr/>
          </p:nvSpPr>
          <p:spPr>
            <a:xfrm rot="-2517112">
              <a:off x="6977624" y="6002975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39" y="1"/>
                  </a:moveTo>
                  <a:lnTo>
                    <a:pt x="0" y="512"/>
                  </a:lnTo>
                  <a:lnTo>
                    <a:pt x="1198" y="1612"/>
                  </a:lnTo>
                  <a:lnTo>
                    <a:pt x="3457" y="1081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65" name="Google Shape;1365;p14"/>
            <p:cNvSpPr/>
            <p:nvPr/>
          </p:nvSpPr>
          <p:spPr>
            <a:xfrm rot="-2517112">
              <a:off x="7057579" y="6003065"/>
              <a:ext cx="86474" cy="40300"/>
            </a:xfrm>
            <a:custGeom>
              <a:avLst/>
              <a:gdLst/>
              <a:ahLst/>
              <a:cxnLst/>
              <a:rect l="l" t="t" r="r" b="b"/>
              <a:pathLst>
                <a:path w="3459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66" name="Google Shape;1366;p14"/>
            <p:cNvSpPr/>
            <p:nvPr/>
          </p:nvSpPr>
          <p:spPr>
            <a:xfrm rot="-2517112">
              <a:off x="7138941" y="6003242"/>
              <a:ext cx="86474" cy="40275"/>
            </a:xfrm>
            <a:custGeom>
              <a:avLst/>
              <a:gdLst/>
              <a:ahLst/>
              <a:cxnLst/>
              <a:rect l="l" t="t" r="r" b="b"/>
              <a:pathLst>
                <a:path w="3459" h="1611" extrusionOk="0">
                  <a:moveTo>
                    <a:pt x="2240" y="0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67" name="Google Shape;1367;p14"/>
            <p:cNvSpPr/>
            <p:nvPr/>
          </p:nvSpPr>
          <p:spPr>
            <a:xfrm rot="-2517112">
              <a:off x="7218865" y="600316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219" y="1611"/>
                  </a:lnTo>
                  <a:lnTo>
                    <a:pt x="347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68" name="Google Shape;1368;p14"/>
            <p:cNvSpPr/>
            <p:nvPr/>
          </p:nvSpPr>
          <p:spPr>
            <a:xfrm rot="-2517112">
              <a:off x="7306842" y="6003324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69" name="Google Shape;1369;p14"/>
            <p:cNvSpPr/>
            <p:nvPr/>
          </p:nvSpPr>
          <p:spPr>
            <a:xfrm rot="-2517112">
              <a:off x="7387392" y="6003186"/>
              <a:ext cx="86449" cy="40775"/>
            </a:xfrm>
            <a:custGeom>
              <a:avLst/>
              <a:gdLst/>
              <a:ahLst/>
              <a:cxnLst/>
              <a:rect l="l" t="t" r="r" b="b"/>
              <a:pathLst>
                <a:path w="3458" h="1631" extrusionOk="0">
                  <a:moveTo>
                    <a:pt x="2260" y="1"/>
                  </a:moveTo>
                  <a:lnTo>
                    <a:pt x="1" y="531"/>
                  </a:lnTo>
                  <a:lnTo>
                    <a:pt x="1199" y="1631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70" name="Google Shape;1370;p14"/>
            <p:cNvSpPr/>
            <p:nvPr/>
          </p:nvSpPr>
          <p:spPr>
            <a:xfrm rot="-2517112">
              <a:off x="7468172" y="6003561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12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71" name="Google Shape;1371;p14"/>
            <p:cNvSpPr/>
            <p:nvPr/>
          </p:nvSpPr>
          <p:spPr>
            <a:xfrm rot="-2517112">
              <a:off x="7548571" y="6003505"/>
              <a:ext cx="86449" cy="40275"/>
            </a:xfrm>
            <a:custGeom>
              <a:avLst/>
              <a:gdLst/>
              <a:ahLst/>
              <a:cxnLst/>
              <a:rect l="l" t="t" r="r" b="b"/>
              <a:pathLst>
                <a:path w="3458" h="1611" extrusionOk="0">
                  <a:moveTo>
                    <a:pt x="2259" y="0"/>
                  </a:moveTo>
                  <a:lnTo>
                    <a:pt x="0" y="530"/>
                  </a:lnTo>
                  <a:lnTo>
                    <a:pt x="1218" y="1611"/>
                  </a:lnTo>
                  <a:lnTo>
                    <a:pt x="3458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72" name="Google Shape;1372;p14"/>
            <p:cNvSpPr/>
            <p:nvPr/>
          </p:nvSpPr>
          <p:spPr>
            <a:xfrm rot="-2517112">
              <a:off x="7629933" y="6003657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0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73" name="Google Shape;1373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0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74" name="Google Shape;1374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1"/>
                  </a:moveTo>
                  <a:lnTo>
                    <a:pt x="0" y="531"/>
                  </a:lnTo>
                  <a:lnTo>
                    <a:pt x="2259" y="0"/>
                  </a:lnTo>
                  <a:lnTo>
                    <a:pt x="3477" y="1100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75" name="Google Shape;1375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extrusionOk="0">
                  <a:moveTo>
                    <a:pt x="2240" y="0"/>
                  </a:move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76" name="Google Shape;1376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fill="none" extrusionOk="0">
                  <a:moveTo>
                    <a:pt x="1199" y="1630"/>
                  </a:moveTo>
                  <a:lnTo>
                    <a:pt x="1" y="530"/>
                  </a:lnTo>
                  <a:lnTo>
                    <a:pt x="2240" y="0"/>
                  </a:lnTo>
                  <a:lnTo>
                    <a:pt x="3458" y="1100"/>
                  </a:lnTo>
                  <a:lnTo>
                    <a:pt x="1199" y="16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77" name="Google Shape;1377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1"/>
                  </a:moveTo>
                  <a:lnTo>
                    <a:pt x="1" y="511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78" name="Google Shape;1378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9" y="1611"/>
                  </a:moveTo>
                  <a:lnTo>
                    <a:pt x="1" y="511"/>
                  </a:lnTo>
                  <a:lnTo>
                    <a:pt x="2260" y="1"/>
                  </a:lnTo>
                  <a:lnTo>
                    <a:pt x="3478" y="1081"/>
                  </a:lnTo>
                  <a:lnTo>
                    <a:pt x="121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79" name="Google Shape;1379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80" name="Google Shape;1380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31"/>
                  </a:lnTo>
                  <a:lnTo>
                    <a:pt x="2260" y="0"/>
                  </a:lnTo>
                  <a:lnTo>
                    <a:pt x="3458" y="1100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81" name="Google Shape;1381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82" name="Google Shape;1382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1218" y="1611"/>
                  </a:moveTo>
                  <a:lnTo>
                    <a:pt x="1" y="511"/>
                  </a:lnTo>
                  <a:lnTo>
                    <a:pt x="2260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83" name="Google Shape;1383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119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84" name="Google Shape;1384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2"/>
                  </a:moveTo>
                  <a:lnTo>
                    <a:pt x="1" y="531"/>
                  </a:lnTo>
                  <a:lnTo>
                    <a:pt x="2260" y="1"/>
                  </a:lnTo>
                  <a:lnTo>
                    <a:pt x="3458" y="1101"/>
                  </a:lnTo>
                  <a:lnTo>
                    <a:pt x="1199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85" name="Google Shape;1385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86" name="Google Shape;1386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1218" y="163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77" y="1101"/>
                  </a:lnTo>
                  <a:lnTo>
                    <a:pt x="1218" y="1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87" name="Google Shape;1387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88" name="Google Shape;1388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11"/>
                  </a:lnTo>
                  <a:lnTo>
                    <a:pt x="2240" y="1"/>
                  </a:lnTo>
                  <a:lnTo>
                    <a:pt x="3458" y="108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89" name="Google Shape;1389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1"/>
                  </a:moveTo>
                  <a:lnTo>
                    <a:pt x="0" y="51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90" name="Google Shape;1390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2"/>
                  </a:moveTo>
                  <a:lnTo>
                    <a:pt x="0" y="512"/>
                  </a:lnTo>
                  <a:lnTo>
                    <a:pt x="2259" y="1"/>
                  </a:lnTo>
                  <a:lnTo>
                    <a:pt x="3477" y="1081"/>
                  </a:lnTo>
                  <a:lnTo>
                    <a:pt x="121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91" name="Google Shape;1391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92" name="Google Shape;1392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8" y="110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93" name="Google Shape;1393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extrusionOk="0">
                  <a:moveTo>
                    <a:pt x="2259" y="0"/>
                  </a:moveTo>
                  <a:lnTo>
                    <a:pt x="0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94" name="Google Shape;1394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fill="none" extrusionOk="0">
                  <a:moveTo>
                    <a:pt x="1218" y="1611"/>
                  </a:moveTo>
                  <a:lnTo>
                    <a:pt x="0" y="511"/>
                  </a:lnTo>
                  <a:lnTo>
                    <a:pt x="2259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95" name="Google Shape;1395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96" name="Google Shape;1396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8" y="1612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7" y="1101"/>
                  </a:lnTo>
                  <a:lnTo>
                    <a:pt x="119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97" name="Google Shape;1397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98" name="Google Shape;1398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fill="none" extrusionOk="0">
                  <a:moveTo>
                    <a:pt x="1218" y="1611"/>
                  </a:moveTo>
                  <a:lnTo>
                    <a:pt x="0" y="511"/>
                  </a:lnTo>
                  <a:lnTo>
                    <a:pt x="2259" y="1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399" name="Google Shape;1399;p14"/>
            <p:cNvSpPr/>
            <p:nvPr/>
          </p:nvSpPr>
          <p:spPr>
            <a:xfrm rot="-2517112">
              <a:off x="7384208" y="6184908"/>
              <a:ext cx="316272" cy="287297"/>
            </a:xfrm>
            <a:custGeom>
              <a:avLst/>
              <a:gdLst/>
              <a:ahLst/>
              <a:cxnLst/>
              <a:rect l="l" t="t" r="r" b="b"/>
              <a:pathLst>
                <a:path w="12651" h="11492" extrusionOk="0">
                  <a:moveTo>
                    <a:pt x="393" y="1"/>
                  </a:moveTo>
                  <a:lnTo>
                    <a:pt x="0" y="453"/>
                  </a:lnTo>
                  <a:lnTo>
                    <a:pt x="12257" y="11492"/>
                  </a:lnTo>
                  <a:lnTo>
                    <a:pt x="12650" y="1104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00" name="Google Shape;1400;p14"/>
            <p:cNvSpPr/>
            <p:nvPr/>
          </p:nvSpPr>
          <p:spPr>
            <a:xfrm rot="-2517112">
              <a:off x="7384282" y="6258713"/>
              <a:ext cx="316272" cy="286822"/>
            </a:xfrm>
            <a:custGeom>
              <a:avLst/>
              <a:gdLst/>
              <a:ahLst/>
              <a:cxnLst/>
              <a:rect l="l" t="t" r="r" b="b"/>
              <a:pathLst>
                <a:path w="12651" h="11473" extrusionOk="0">
                  <a:moveTo>
                    <a:pt x="394" y="1"/>
                  </a:moveTo>
                  <a:lnTo>
                    <a:pt x="1" y="433"/>
                  </a:lnTo>
                  <a:lnTo>
                    <a:pt x="12258" y="11472"/>
                  </a:lnTo>
                  <a:lnTo>
                    <a:pt x="12651" y="11040"/>
                  </a:lnTo>
                  <a:lnTo>
                    <a:pt x="394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01" name="Google Shape;1401;p14"/>
            <p:cNvSpPr/>
            <p:nvPr/>
          </p:nvSpPr>
          <p:spPr>
            <a:xfrm rot="-2517112">
              <a:off x="7384282" y="6258713"/>
              <a:ext cx="316272" cy="286822"/>
            </a:xfrm>
            <a:custGeom>
              <a:avLst/>
              <a:gdLst/>
              <a:ahLst/>
              <a:cxnLst/>
              <a:rect l="l" t="t" r="r" b="b"/>
              <a:pathLst>
                <a:path w="12651" h="11473" fill="none" extrusionOk="0">
                  <a:moveTo>
                    <a:pt x="12258" y="11472"/>
                  </a:moveTo>
                  <a:lnTo>
                    <a:pt x="1" y="433"/>
                  </a:lnTo>
                  <a:lnTo>
                    <a:pt x="394" y="1"/>
                  </a:lnTo>
                  <a:lnTo>
                    <a:pt x="12651" y="11040"/>
                  </a:lnTo>
                  <a:lnTo>
                    <a:pt x="12258" y="11472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02" name="Google Shape;1402;p14"/>
            <p:cNvSpPr/>
            <p:nvPr/>
          </p:nvSpPr>
          <p:spPr>
            <a:xfrm rot="-2517112">
              <a:off x="7384207" y="6332090"/>
              <a:ext cx="316272" cy="286797"/>
            </a:xfrm>
            <a:custGeom>
              <a:avLst/>
              <a:gdLst/>
              <a:ahLst/>
              <a:cxnLst/>
              <a:rect l="l" t="t" r="r" b="b"/>
              <a:pathLst>
                <a:path w="12651" h="11472" extrusionOk="0">
                  <a:moveTo>
                    <a:pt x="393" y="0"/>
                  </a:moveTo>
                  <a:lnTo>
                    <a:pt x="1" y="432"/>
                  </a:lnTo>
                  <a:lnTo>
                    <a:pt x="12258" y="11472"/>
                  </a:lnTo>
                  <a:lnTo>
                    <a:pt x="12650" y="11040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03" name="Google Shape;1403;p14"/>
            <p:cNvSpPr/>
            <p:nvPr/>
          </p:nvSpPr>
          <p:spPr>
            <a:xfrm rot="-2517112">
              <a:off x="7384207" y="6332090"/>
              <a:ext cx="316272" cy="286797"/>
            </a:xfrm>
            <a:custGeom>
              <a:avLst/>
              <a:gdLst/>
              <a:ahLst/>
              <a:cxnLst/>
              <a:rect l="l" t="t" r="r" b="b"/>
              <a:pathLst>
                <a:path w="12651" h="11472" fill="none" extrusionOk="0">
                  <a:moveTo>
                    <a:pt x="12258" y="11472"/>
                  </a:moveTo>
                  <a:lnTo>
                    <a:pt x="1" y="432"/>
                  </a:lnTo>
                  <a:lnTo>
                    <a:pt x="393" y="0"/>
                  </a:lnTo>
                  <a:lnTo>
                    <a:pt x="12650" y="11040"/>
                  </a:lnTo>
                  <a:lnTo>
                    <a:pt x="12258" y="11472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04" name="Google Shape;1404;p14"/>
            <p:cNvSpPr/>
            <p:nvPr/>
          </p:nvSpPr>
          <p:spPr>
            <a:xfrm rot="-2517112">
              <a:off x="6841075" y="6108023"/>
              <a:ext cx="421871" cy="429196"/>
            </a:xfrm>
            <a:custGeom>
              <a:avLst/>
              <a:gdLst/>
              <a:ahLst/>
              <a:cxnLst/>
              <a:rect l="l" t="t" r="r" b="b"/>
              <a:pathLst>
                <a:path w="16875" h="17168" extrusionOk="0">
                  <a:moveTo>
                    <a:pt x="9213" y="0"/>
                  </a:moveTo>
                  <a:lnTo>
                    <a:pt x="9076" y="20"/>
                  </a:lnTo>
                  <a:lnTo>
                    <a:pt x="8879" y="79"/>
                  </a:lnTo>
                  <a:lnTo>
                    <a:pt x="8742" y="138"/>
                  </a:lnTo>
                  <a:lnTo>
                    <a:pt x="8624" y="236"/>
                  </a:lnTo>
                  <a:lnTo>
                    <a:pt x="8526" y="334"/>
                  </a:lnTo>
                  <a:lnTo>
                    <a:pt x="8467" y="452"/>
                  </a:lnTo>
                  <a:lnTo>
                    <a:pt x="8428" y="589"/>
                  </a:lnTo>
                  <a:lnTo>
                    <a:pt x="8388" y="727"/>
                  </a:lnTo>
                  <a:lnTo>
                    <a:pt x="8349" y="884"/>
                  </a:lnTo>
                  <a:lnTo>
                    <a:pt x="8310" y="1218"/>
                  </a:lnTo>
                  <a:lnTo>
                    <a:pt x="8251" y="1552"/>
                  </a:lnTo>
                  <a:lnTo>
                    <a:pt x="8192" y="1709"/>
                  </a:lnTo>
                  <a:lnTo>
                    <a:pt x="8113" y="1886"/>
                  </a:lnTo>
                  <a:lnTo>
                    <a:pt x="8035" y="2043"/>
                  </a:lnTo>
                  <a:lnTo>
                    <a:pt x="7897" y="2200"/>
                  </a:lnTo>
                  <a:lnTo>
                    <a:pt x="7760" y="2338"/>
                  </a:lnTo>
                  <a:lnTo>
                    <a:pt x="7642" y="2456"/>
                  </a:lnTo>
                  <a:lnTo>
                    <a:pt x="7524" y="2554"/>
                  </a:lnTo>
                  <a:lnTo>
                    <a:pt x="7387" y="2632"/>
                  </a:lnTo>
                  <a:lnTo>
                    <a:pt x="7151" y="2731"/>
                  </a:lnTo>
                  <a:lnTo>
                    <a:pt x="6935" y="2809"/>
                  </a:lnTo>
                  <a:lnTo>
                    <a:pt x="6699" y="2888"/>
                  </a:lnTo>
                  <a:lnTo>
                    <a:pt x="6463" y="3006"/>
                  </a:lnTo>
                  <a:lnTo>
                    <a:pt x="6345" y="3084"/>
                  </a:lnTo>
                  <a:lnTo>
                    <a:pt x="6228" y="3163"/>
                  </a:lnTo>
                  <a:lnTo>
                    <a:pt x="6090" y="3281"/>
                  </a:lnTo>
                  <a:lnTo>
                    <a:pt x="5953" y="3418"/>
                  </a:lnTo>
                  <a:lnTo>
                    <a:pt x="5835" y="3575"/>
                  </a:lnTo>
                  <a:lnTo>
                    <a:pt x="5737" y="3713"/>
                  </a:lnTo>
                  <a:lnTo>
                    <a:pt x="5658" y="3850"/>
                  </a:lnTo>
                  <a:lnTo>
                    <a:pt x="5599" y="3988"/>
                  </a:lnTo>
                  <a:lnTo>
                    <a:pt x="5521" y="4223"/>
                  </a:lnTo>
                  <a:lnTo>
                    <a:pt x="5462" y="4459"/>
                  </a:lnTo>
                  <a:lnTo>
                    <a:pt x="5403" y="4695"/>
                  </a:lnTo>
                  <a:lnTo>
                    <a:pt x="5324" y="4950"/>
                  </a:lnTo>
                  <a:lnTo>
                    <a:pt x="5265" y="5068"/>
                  </a:lnTo>
                  <a:lnTo>
                    <a:pt x="5187" y="5206"/>
                  </a:lnTo>
                  <a:lnTo>
                    <a:pt x="5088" y="5343"/>
                  </a:lnTo>
                  <a:lnTo>
                    <a:pt x="4971" y="5500"/>
                  </a:lnTo>
                  <a:lnTo>
                    <a:pt x="4833" y="5638"/>
                  </a:lnTo>
                  <a:lnTo>
                    <a:pt x="4696" y="5756"/>
                  </a:lnTo>
                  <a:lnTo>
                    <a:pt x="4578" y="5854"/>
                  </a:lnTo>
                  <a:lnTo>
                    <a:pt x="4460" y="5913"/>
                  </a:lnTo>
                  <a:lnTo>
                    <a:pt x="4224" y="6031"/>
                  </a:lnTo>
                  <a:lnTo>
                    <a:pt x="3988" y="6109"/>
                  </a:lnTo>
                  <a:lnTo>
                    <a:pt x="3772" y="6188"/>
                  </a:lnTo>
                  <a:lnTo>
                    <a:pt x="3537" y="6286"/>
                  </a:lnTo>
                  <a:lnTo>
                    <a:pt x="3419" y="6364"/>
                  </a:lnTo>
                  <a:lnTo>
                    <a:pt x="3281" y="6463"/>
                  </a:lnTo>
                  <a:lnTo>
                    <a:pt x="3163" y="6581"/>
                  </a:lnTo>
                  <a:lnTo>
                    <a:pt x="3026" y="6718"/>
                  </a:lnTo>
                  <a:lnTo>
                    <a:pt x="2888" y="6875"/>
                  </a:lnTo>
                  <a:lnTo>
                    <a:pt x="2790" y="7013"/>
                  </a:lnTo>
                  <a:lnTo>
                    <a:pt x="2712" y="7150"/>
                  </a:lnTo>
                  <a:lnTo>
                    <a:pt x="2653" y="7268"/>
                  </a:lnTo>
                  <a:lnTo>
                    <a:pt x="2574" y="7523"/>
                  </a:lnTo>
                  <a:lnTo>
                    <a:pt x="2535" y="7759"/>
                  </a:lnTo>
                  <a:lnTo>
                    <a:pt x="2476" y="7995"/>
                  </a:lnTo>
                  <a:lnTo>
                    <a:pt x="2397" y="8231"/>
                  </a:lnTo>
                  <a:lnTo>
                    <a:pt x="2338" y="8368"/>
                  </a:lnTo>
                  <a:lnTo>
                    <a:pt x="2260" y="8506"/>
                  </a:lnTo>
                  <a:lnTo>
                    <a:pt x="2162" y="8643"/>
                  </a:lnTo>
                  <a:lnTo>
                    <a:pt x="2044" y="8800"/>
                  </a:lnTo>
                  <a:lnTo>
                    <a:pt x="1887" y="8938"/>
                  </a:lnTo>
                  <a:lnTo>
                    <a:pt x="1749" y="9036"/>
                  </a:lnTo>
                  <a:lnTo>
                    <a:pt x="1592" y="9134"/>
                  </a:lnTo>
                  <a:lnTo>
                    <a:pt x="1415" y="9213"/>
                  </a:lnTo>
                  <a:lnTo>
                    <a:pt x="1101" y="9311"/>
                  </a:lnTo>
                  <a:lnTo>
                    <a:pt x="787" y="9389"/>
                  </a:lnTo>
                  <a:lnTo>
                    <a:pt x="629" y="9429"/>
                  </a:lnTo>
                  <a:lnTo>
                    <a:pt x="492" y="9488"/>
                  </a:lnTo>
                  <a:lnTo>
                    <a:pt x="374" y="9547"/>
                  </a:lnTo>
                  <a:lnTo>
                    <a:pt x="256" y="9625"/>
                  </a:lnTo>
                  <a:lnTo>
                    <a:pt x="158" y="9723"/>
                  </a:lnTo>
                  <a:lnTo>
                    <a:pt x="99" y="9861"/>
                  </a:lnTo>
                  <a:lnTo>
                    <a:pt x="40" y="10018"/>
                  </a:lnTo>
                  <a:lnTo>
                    <a:pt x="1" y="10195"/>
                  </a:lnTo>
                  <a:lnTo>
                    <a:pt x="1" y="10332"/>
                  </a:lnTo>
                  <a:lnTo>
                    <a:pt x="40" y="10450"/>
                  </a:lnTo>
                  <a:lnTo>
                    <a:pt x="99" y="10529"/>
                  </a:lnTo>
                  <a:lnTo>
                    <a:pt x="158" y="10607"/>
                  </a:lnTo>
                  <a:lnTo>
                    <a:pt x="256" y="10666"/>
                  </a:lnTo>
                  <a:lnTo>
                    <a:pt x="374" y="10686"/>
                  </a:lnTo>
                  <a:lnTo>
                    <a:pt x="629" y="10745"/>
                  </a:lnTo>
                  <a:lnTo>
                    <a:pt x="924" y="10784"/>
                  </a:lnTo>
                  <a:lnTo>
                    <a:pt x="1238" y="10823"/>
                  </a:lnTo>
                  <a:lnTo>
                    <a:pt x="1376" y="10863"/>
                  </a:lnTo>
                  <a:lnTo>
                    <a:pt x="1533" y="10922"/>
                  </a:lnTo>
                  <a:lnTo>
                    <a:pt x="1651" y="11000"/>
                  </a:lnTo>
                  <a:lnTo>
                    <a:pt x="1788" y="11079"/>
                  </a:lnTo>
                  <a:lnTo>
                    <a:pt x="1887" y="11197"/>
                  </a:lnTo>
                  <a:lnTo>
                    <a:pt x="1965" y="11295"/>
                  </a:lnTo>
                  <a:lnTo>
                    <a:pt x="2024" y="11393"/>
                  </a:lnTo>
                  <a:lnTo>
                    <a:pt x="2083" y="11491"/>
                  </a:lnTo>
                  <a:lnTo>
                    <a:pt x="2142" y="11688"/>
                  </a:lnTo>
                  <a:lnTo>
                    <a:pt x="2181" y="11884"/>
                  </a:lnTo>
                  <a:lnTo>
                    <a:pt x="2221" y="12081"/>
                  </a:lnTo>
                  <a:lnTo>
                    <a:pt x="2279" y="12257"/>
                  </a:lnTo>
                  <a:lnTo>
                    <a:pt x="2338" y="12375"/>
                  </a:lnTo>
                  <a:lnTo>
                    <a:pt x="2397" y="12473"/>
                  </a:lnTo>
                  <a:lnTo>
                    <a:pt x="2476" y="12572"/>
                  </a:lnTo>
                  <a:lnTo>
                    <a:pt x="2594" y="12670"/>
                  </a:lnTo>
                  <a:lnTo>
                    <a:pt x="2712" y="12768"/>
                  </a:lnTo>
                  <a:lnTo>
                    <a:pt x="2810" y="12827"/>
                  </a:lnTo>
                  <a:lnTo>
                    <a:pt x="2928" y="12886"/>
                  </a:lnTo>
                  <a:lnTo>
                    <a:pt x="3026" y="12925"/>
                  </a:lnTo>
                  <a:lnTo>
                    <a:pt x="3222" y="12964"/>
                  </a:lnTo>
                  <a:lnTo>
                    <a:pt x="3419" y="12984"/>
                  </a:lnTo>
                  <a:lnTo>
                    <a:pt x="3615" y="13004"/>
                  </a:lnTo>
                  <a:lnTo>
                    <a:pt x="3812" y="13043"/>
                  </a:lnTo>
                  <a:lnTo>
                    <a:pt x="3929" y="13082"/>
                  </a:lnTo>
                  <a:lnTo>
                    <a:pt x="4028" y="13122"/>
                  </a:lnTo>
                  <a:lnTo>
                    <a:pt x="4146" y="13200"/>
                  </a:lnTo>
                  <a:lnTo>
                    <a:pt x="4263" y="13298"/>
                  </a:lnTo>
                  <a:lnTo>
                    <a:pt x="4362" y="13397"/>
                  </a:lnTo>
                  <a:lnTo>
                    <a:pt x="4440" y="13495"/>
                  </a:lnTo>
                  <a:lnTo>
                    <a:pt x="4499" y="13593"/>
                  </a:lnTo>
                  <a:lnTo>
                    <a:pt x="4558" y="13691"/>
                  </a:lnTo>
                  <a:lnTo>
                    <a:pt x="4617" y="13888"/>
                  </a:lnTo>
                  <a:lnTo>
                    <a:pt x="4656" y="14084"/>
                  </a:lnTo>
                  <a:lnTo>
                    <a:pt x="4696" y="14281"/>
                  </a:lnTo>
                  <a:lnTo>
                    <a:pt x="4754" y="14477"/>
                  </a:lnTo>
                  <a:lnTo>
                    <a:pt x="4813" y="14575"/>
                  </a:lnTo>
                  <a:lnTo>
                    <a:pt x="4872" y="14673"/>
                  </a:lnTo>
                  <a:lnTo>
                    <a:pt x="4951" y="14772"/>
                  </a:lnTo>
                  <a:lnTo>
                    <a:pt x="5069" y="14870"/>
                  </a:lnTo>
                  <a:lnTo>
                    <a:pt x="5167" y="14968"/>
                  </a:lnTo>
                  <a:lnTo>
                    <a:pt x="5285" y="15027"/>
                  </a:lnTo>
                  <a:lnTo>
                    <a:pt x="5383" y="15086"/>
                  </a:lnTo>
                  <a:lnTo>
                    <a:pt x="5501" y="15125"/>
                  </a:lnTo>
                  <a:lnTo>
                    <a:pt x="5697" y="15164"/>
                  </a:lnTo>
                  <a:lnTo>
                    <a:pt x="5894" y="15184"/>
                  </a:lnTo>
                  <a:lnTo>
                    <a:pt x="6090" y="15204"/>
                  </a:lnTo>
                  <a:lnTo>
                    <a:pt x="6287" y="15243"/>
                  </a:lnTo>
                  <a:lnTo>
                    <a:pt x="6404" y="15282"/>
                  </a:lnTo>
                  <a:lnTo>
                    <a:pt x="6503" y="15322"/>
                  </a:lnTo>
                  <a:lnTo>
                    <a:pt x="6620" y="15400"/>
                  </a:lnTo>
                  <a:lnTo>
                    <a:pt x="6719" y="15498"/>
                  </a:lnTo>
                  <a:lnTo>
                    <a:pt x="6837" y="15597"/>
                  </a:lnTo>
                  <a:lnTo>
                    <a:pt x="6915" y="15734"/>
                  </a:lnTo>
                  <a:lnTo>
                    <a:pt x="6994" y="15872"/>
                  </a:lnTo>
                  <a:lnTo>
                    <a:pt x="7033" y="16009"/>
                  </a:lnTo>
                  <a:lnTo>
                    <a:pt x="7131" y="16304"/>
                  </a:lnTo>
                  <a:lnTo>
                    <a:pt x="7190" y="16579"/>
                  </a:lnTo>
                  <a:lnTo>
                    <a:pt x="7269" y="16834"/>
                  </a:lnTo>
                  <a:lnTo>
                    <a:pt x="7328" y="16952"/>
                  </a:lnTo>
                  <a:lnTo>
                    <a:pt x="7387" y="17031"/>
                  </a:lnTo>
                  <a:lnTo>
                    <a:pt x="7465" y="17109"/>
                  </a:lnTo>
                  <a:lnTo>
                    <a:pt x="7563" y="17148"/>
                  </a:lnTo>
                  <a:lnTo>
                    <a:pt x="7681" y="17168"/>
                  </a:lnTo>
                  <a:lnTo>
                    <a:pt x="7819" y="17148"/>
                  </a:lnTo>
                  <a:lnTo>
                    <a:pt x="7995" y="17109"/>
                  </a:lnTo>
                  <a:lnTo>
                    <a:pt x="8153" y="17050"/>
                  </a:lnTo>
                  <a:lnTo>
                    <a:pt x="8270" y="16972"/>
                  </a:lnTo>
                  <a:lnTo>
                    <a:pt x="8369" y="16893"/>
                  </a:lnTo>
                  <a:lnTo>
                    <a:pt x="8428" y="16795"/>
                  </a:lnTo>
                  <a:lnTo>
                    <a:pt x="8487" y="16677"/>
                  </a:lnTo>
                  <a:lnTo>
                    <a:pt x="8526" y="16559"/>
                  </a:lnTo>
                  <a:lnTo>
                    <a:pt x="8545" y="16441"/>
                  </a:lnTo>
                  <a:lnTo>
                    <a:pt x="8604" y="16147"/>
                  </a:lnTo>
                  <a:lnTo>
                    <a:pt x="8663" y="15813"/>
                  </a:lnTo>
                  <a:lnTo>
                    <a:pt x="8703" y="15636"/>
                  </a:lnTo>
                  <a:lnTo>
                    <a:pt x="8762" y="15439"/>
                  </a:lnTo>
                  <a:lnTo>
                    <a:pt x="8840" y="15243"/>
                  </a:lnTo>
                  <a:lnTo>
                    <a:pt x="8938" y="15027"/>
                  </a:lnTo>
                  <a:lnTo>
                    <a:pt x="9037" y="14870"/>
                  </a:lnTo>
                  <a:lnTo>
                    <a:pt x="9135" y="14732"/>
                  </a:lnTo>
                  <a:lnTo>
                    <a:pt x="9253" y="14614"/>
                  </a:lnTo>
                  <a:lnTo>
                    <a:pt x="9351" y="14536"/>
                  </a:lnTo>
                  <a:lnTo>
                    <a:pt x="9469" y="14477"/>
                  </a:lnTo>
                  <a:lnTo>
                    <a:pt x="9587" y="14418"/>
                  </a:lnTo>
                  <a:lnTo>
                    <a:pt x="9842" y="14339"/>
                  </a:lnTo>
                  <a:lnTo>
                    <a:pt x="10117" y="14261"/>
                  </a:lnTo>
                  <a:lnTo>
                    <a:pt x="10372" y="14163"/>
                  </a:lnTo>
                  <a:lnTo>
                    <a:pt x="10510" y="14084"/>
                  </a:lnTo>
                  <a:lnTo>
                    <a:pt x="10647" y="14006"/>
                  </a:lnTo>
                  <a:lnTo>
                    <a:pt x="10785" y="13888"/>
                  </a:lnTo>
                  <a:lnTo>
                    <a:pt x="10922" y="13750"/>
                  </a:lnTo>
                  <a:lnTo>
                    <a:pt x="11040" y="13593"/>
                  </a:lnTo>
                  <a:lnTo>
                    <a:pt x="11158" y="13456"/>
                  </a:lnTo>
                  <a:lnTo>
                    <a:pt x="11217" y="13318"/>
                  </a:lnTo>
                  <a:lnTo>
                    <a:pt x="11295" y="13200"/>
                  </a:lnTo>
                  <a:lnTo>
                    <a:pt x="11374" y="12945"/>
                  </a:lnTo>
                  <a:lnTo>
                    <a:pt x="11413" y="12709"/>
                  </a:lnTo>
                  <a:lnTo>
                    <a:pt x="11472" y="12473"/>
                  </a:lnTo>
                  <a:lnTo>
                    <a:pt x="11551" y="12238"/>
                  </a:lnTo>
                  <a:lnTo>
                    <a:pt x="11610" y="12100"/>
                  </a:lnTo>
                  <a:lnTo>
                    <a:pt x="11688" y="11963"/>
                  </a:lnTo>
                  <a:lnTo>
                    <a:pt x="11787" y="11825"/>
                  </a:lnTo>
                  <a:lnTo>
                    <a:pt x="11904" y="11668"/>
                  </a:lnTo>
                  <a:lnTo>
                    <a:pt x="12042" y="11531"/>
                  </a:lnTo>
                  <a:lnTo>
                    <a:pt x="12179" y="11413"/>
                  </a:lnTo>
                  <a:lnTo>
                    <a:pt x="12297" y="11334"/>
                  </a:lnTo>
                  <a:lnTo>
                    <a:pt x="12415" y="11256"/>
                  </a:lnTo>
                  <a:lnTo>
                    <a:pt x="12651" y="11138"/>
                  </a:lnTo>
                  <a:lnTo>
                    <a:pt x="12887" y="11059"/>
                  </a:lnTo>
                  <a:lnTo>
                    <a:pt x="13122" y="10981"/>
                  </a:lnTo>
                  <a:lnTo>
                    <a:pt x="13358" y="10882"/>
                  </a:lnTo>
                  <a:lnTo>
                    <a:pt x="13476" y="10804"/>
                  </a:lnTo>
                  <a:lnTo>
                    <a:pt x="13594" y="10706"/>
                  </a:lnTo>
                  <a:lnTo>
                    <a:pt x="13731" y="10607"/>
                  </a:lnTo>
                  <a:lnTo>
                    <a:pt x="13869" y="10450"/>
                  </a:lnTo>
                  <a:lnTo>
                    <a:pt x="13987" y="10313"/>
                  </a:lnTo>
                  <a:lnTo>
                    <a:pt x="14085" y="10175"/>
                  </a:lnTo>
                  <a:lnTo>
                    <a:pt x="14163" y="10038"/>
                  </a:lnTo>
                  <a:lnTo>
                    <a:pt x="14222" y="9900"/>
                  </a:lnTo>
                  <a:lnTo>
                    <a:pt x="14301" y="9664"/>
                  </a:lnTo>
                  <a:lnTo>
                    <a:pt x="14360" y="9429"/>
                  </a:lnTo>
                  <a:lnTo>
                    <a:pt x="14399" y="9173"/>
                  </a:lnTo>
                  <a:lnTo>
                    <a:pt x="14478" y="8938"/>
                  </a:lnTo>
                  <a:lnTo>
                    <a:pt x="14537" y="8800"/>
                  </a:lnTo>
                  <a:lnTo>
                    <a:pt x="14615" y="8682"/>
                  </a:lnTo>
                  <a:lnTo>
                    <a:pt x="14713" y="8525"/>
                  </a:lnTo>
                  <a:lnTo>
                    <a:pt x="14851" y="8388"/>
                  </a:lnTo>
                  <a:lnTo>
                    <a:pt x="14988" y="8250"/>
                  </a:lnTo>
                  <a:lnTo>
                    <a:pt x="15145" y="8132"/>
                  </a:lnTo>
                  <a:lnTo>
                    <a:pt x="15303" y="8034"/>
                  </a:lnTo>
                  <a:lnTo>
                    <a:pt x="15460" y="7975"/>
                  </a:lnTo>
                  <a:lnTo>
                    <a:pt x="15794" y="7857"/>
                  </a:lnTo>
                  <a:lnTo>
                    <a:pt x="16108" y="7779"/>
                  </a:lnTo>
                  <a:lnTo>
                    <a:pt x="16245" y="7739"/>
                  </a:lnTo>
                  <a:lnTo>
                    <a:pt x="16383" y="7681"/>
                  </a:lnTo>
                  <a:lnTo>
                    <a:pt x="16501" y="7622"/>
                  </a:lnTo>
                  <a:lnTo>
                    <a:pt x="16619" y="7543"/>
                  </a:lnTo>
                  <a:lnTo>
                    <a:pt x="16717" y="7445"/>
                  </a:lnTo>
                  <a:lnTo>
                    <a:pt x="16795" y="7327"/>
                  </a:lnTo>
                  <a:lnTo>
                    <a:pt x="16835" y="7170"/>
                  </a:lnTo>
                  <a:lnTo>
                    <a:pt x="16874" y="6973"/>
                  </a:lnTo>
                  <a:lnTo>
                    <a:pt x="16874" y="6836"/>
                  </a:lnTo>
                  <a:lnTo>
                    <a:pt x="16835" y="6718"/>
                  </a:lnTo>
                  <a:lnTo>
                    <a:pt x="16795" y="6639"/>
                  </a:lnTo>
                  <a:lnTo>
                    <a:pt x="16717" y="6561"/>
                  </a:lnTo>
                  <a:lnTo>
                    <a:pt x="16619" y="6522"/>
                  </a:lnTo>
                  <a:lnTo>
                    <a:pt x="16501" y="6482"/>
                  </a:lnTo>
                  <a:lnTo>
                    <a:pt x="16245" y="6423"/>
                  </a:lnTo>
                  <a:lnTo>
                    <a:pt x="15951" y="6384"/>
                  </a:lnTo>
                  <a:lnTo>
                    <a:pt x="15656" y="6345"/>
                  </a:lnTo>
                  <a:lnTo>
                    <a:pt x="15499" y="6306"/>
                  </a:lnTo>
                  <a:lnTo>
                    <a:pt x="15362" y="6247"/>
                  </a:lnTo>
                  <a:lnTo>
                    <a:pt x="15224" y="6188"/>
                  </a:lnTo>
                  <a:lnTo>
                    <a:pt x="15106" y="6089"/>
                  </a:lnTo>
                  <a:lnTo>
                    <a:pt x="14988" y="5991"/>
                  </a:lnTo>
                  <a:lnTo>
                    <a:pt x="14910" y="5893"/>
                  </a:lnTo>
                  <a:lnTo>
                    <a:pt x="14851" y="5775"/>
                  </a:lnTo>
                  <a:lnTo>
                    <a:pt x="14792" y="5677"/>
                  </a:lnTo>
                  <a:lnTo>
                    <a:pt x="14733" y="5481"/>
                  </a:lnTo>
                  <a:lnTo>
                    <a:pt x="14694" y="5304"/>
                  </a:lnTo>
                  <a:lnTo>
                    <a:pt x="14654" y="5107"/>
                  </a:lnTo>
                  <a:lnTo>
                    <a:pt x="14595" y="4911"/>
                  </a:lnTo>
                  <a:lnTo>
                    <a:pt x="14537" y="4813"/>
                  </a:lnTo>
                  <a:lnTo>
                    <a:pt x="14478" y="4714"/>
                  </a:lnTo>
                  <a:lnTo>
                    <a:pt x="14399" y="4616"/>
                  </a:lnTo>
                  <a:lnTo>
                    <a:pt x="14301" y="4498"/>
                  </a:lnTo>
                  <a:lnTo>
                    <a:pt x="14183" y="4420"/>
                  </a:lnTo>
                  <a:lnTo>
                    <a:pt x="14065" y="4341"/>
                  </a:lnTo>
                  <a:lnTo>
                    <a:pt x="13967" y="4282"/>
                  </a:lnTo>
                  <a:lnTo>
                    <a:pt x="13849" y="4243"/>
                  </a:lnTo>
                  <a:lnTo>
                    <a:pt x="13653" y="4204"/>
                  </a:lnTo>
                  <a:lnTo>
                    <a:pt x="13456" y="4184"/>
                  </a:lnTo>
                  <a:lnTo>
                    <a:pt x="13260" y="4184"/>
                  </a:lnTo>
                  <a:lnTo>
                    <a:pt x="13063" y="4145"/>
                  </a:lnTo>
                  <a:lnTo>
                    <a:pt x="12965" y="4106"/>
                  </a:lnTo>
                  <a:lnTo>
                    <a:pt x="12847" y="4047"/>
                  </a:lnTo>
                  <a:lnTo>
                    <a:pt x="12749" y="3968"/>
                  </a:lnTo>
                  <a:lnTo>
                    <a:pt x="12631" y="3889"/>
                  </a:lnTo>
                  <a:lnTo>
                    <a:pt x="12513" y="3772"/>
                  </a:lnTo>
                  <a:lnTo>
                    <a:pt x="12435" y="3673"/>
                  </a:lnTo>
                  <a:lnTo>
                    <a:pt x="12376" y="3575"/>
                  </a:lnTo>
                  <a:lnTo>
                    <a:pt x="12317" y="3477"/>
                  </a:lnTo>
                  <a:lnTo>
                    <a:pt x="12258" y="3281"/>
                  </a:lnTo>
                  <a:lnTo>
                    <a:pt x="12219" y="3084"/>
                  </a:lnTo>
                  <a:lnTo>
                    <a:pt x="12179" y="2907"/>
                  </a:lnTo>
                  <a:lnTo>
                    <a:pt x="12120" y="2711"/>
                  </a:lnTo>
                  <a:lnTo>
                    <a:pt x="12062" y="2613"/>
                  </a:lnTo>
                  <a:lnTo>
                    <a:pt x="12003" y="2514"/>
                  </a:lnTo>
                  <a:lnTo>
                    <a:pt x="11924" y="2397"/>
                  </a:lnTo>
                  <a:lnTo>
                    <a:pt x="11826" y="2298"/>
                  </a:lnTo>
                  <a:lnTo>
                    <a:pt x="11708" y="2200"/>
                  </a:lnTo>
                  <a:lnTo>
                    <a:pt x="11590" y="2141"/>
                  </a:lnTo>
                  <a:lnTo>
                    <a:pt x="11492" y="2082"/>
                  </a:lnTo>
                  <a:lnTo>
                    <a:pt x="11394" y="2043"/>
                  </a:lnTo>
                  <a:lnTo>
                    <a:pt x="11178" y="2004"/>
                  </a:lnTo>
                  <a:lnTo>
                    <a:pt x="10981" y="1984"/>
                  </a:lnTo>
                  <a:lnTo>
                    <a:pt x="10785" y="1984"/>
                  </a:lnTo>
                  <a:lnTo>
                    <a:pt x="10588" y="1925"/>
                  </a:lnTo>
                  <a:lnTo>
                    <a:pt x="10490" y="1906"/>
                  </a:lnTo>
                  <a:lnTo>
                    <a:pt x="10372" y="1847"/>
                  </a:lnTo>
                  <a:lnTo>
                    <a:pt x="10274" y="1768"/>
                  </a:lnTo>
                  <a:lnTo>
                    <a:pt x="10156" y="1689"/>
                  </a:lnTo>
                  <a:lnTo>
                    <a:pt x="10058" y="1572"/>
                  </a:lnTo>
                  <a:lnTo>
                    <a:pt x="9960" y="1454"/>
                  </a:lnTo>
                  <a:lnTo>
                    <a:pt x="9901" y="1316"/>
                  </a:lnTo>
                  <a:lnTo>
                    <a:pt x="9842" y="1159"/>
                  </a:lnTo>
                  <a:lnTo>
                    <a:pt x="9744" y="864"/>
                  </a:lnTo>
                  <a:lnTo>
                    <a:pt x="9685" y="589"/>
                  </a:lnTo>
                  <a:lnTo>
                    <a:pt x="9606" y="334"/>
                  </a:lnTo>
                  <a:lnTo>
                    <a:pt x="9547" y="216"/>
                  </a:lnTo>
                  <a:lnTo>
                    <a:pt x="9488" y="138"/>
                  </a:lnTo>
                  <a:lnTo>
                    <a:pt x="9410" y="59"/>
                  </a:lnTo>
                  <a:lnTo>
                    <a:pt x="9331" y="20"/>
                  </a:lnTo>
                  <a:lnTo>
                    <a:pt x="92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05" name="Google Shape;1405;p14"/>
            <p:cNvSpPr/>
            <p:nvPr/>
          </p:nvSpPr>
          <p:spPr>
            <a:xfrm rot="-2517112">
              <a:off x="6899068" y="6165584"/>
              <a:ext cx="306947" cy="313797"/>
            </a:xfrm>
            <a:custGeom>
              <a:avLst/>
              <a:gdLst/>
              <a:ahLst/>
              <a:cxnLst/>
              <a:rect l="l" t="t" r="r" b="b"/>
              <a:pathLst>
                <a:path w="12278" h="12552" extrusionOk="0">
                  <a:moveTo>
                    <a:pt x="6876" y="0"/>
                  </a:moveTo>
                  <a:lnTo>
                    <a:pt x="1" y="7739"/>
                  </a:lnTo>
                  <a:lnTo>
                    <a:pt x="5402" y="12552"/>
                  </a:lnTo>
                  <a:lnTo>
                    <a:pt x="12277" y="4813"/>
                  </a:lnTo>
                  <a:lnTo>
                    <a:pt x="6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06" name="Google Shape;1406;p14"/>
            <p:cNvSpPr/>
            <p:nvPr/>
          </p:nvSpPr>
          <p:spPr>
            <a:xfrm rot="-2517112">
              <a:off x="6956916" y="6557710"/>
              <a:ext cx="187123" cy="168448"/>
            </a:xfrm>
            <a:custGeom>
              <a:avLst/>
              <a:gdLst/>
              <a:ahLst/>
              <a:cxnLst/>
              <a:rect l="l" t="t" r="r" b="b"/>
              <a:pathLst>
                <a:path w="7485" h="6738" extrusionOk="0">
                  <a:moveTo>
                    <a:pt x="1" y="0"/>
                  </a:moveTo>
                  <a:lnTo>
                    <a:pt x="7485" y="6738"/>
                  </a:lnTo>
                  <a:lnTo>
                    <a:pt x="7406" y="6659"/>
                  </a:lnTo>
                  <a:lnTo>
                    <a:pt x="158" y="1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07" name="Google Shape;1407;p14"/>
            <p:cNvSpPr/>
            <p:nvPr/>
          </p:nvSpPr>
          <p:spPr>
            <a:xfrm rot="-2517112">
              <a:off x="7204216" y="6593176"/>
              <a:ext cx="108049" cy="97749"/>
            </a:xfrm>
            <a:custGeom>
              <a:avLst/>
              <a:gdLst/>
              <a:ahLst/>
              <a:cxnLst/>
              <a:rect l="l" t="t" r="r" b="b"/>
              <a:pathLst>
                <a:path w="4322" h="391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322" y="391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08" name="Google Shape;1408;p14"/>
            <p:cNvSpPr/>
            <p:nvPr/>
          </p:nvSpPr>
          <p:spPr>
            <a:xfrm rot="-2517112">
              <a:off x="7558143" y="6038654"/>
              <a:ext cx="430196" cy="527920"/>
            </a:xfrm>
            <a:custGeom>
              <a:avLst/>
              <a:gdLst/>
              <a:ahLst/>
              <a:cxnLst/>
              <a:rect l="l" t="t" r="r" b="b"/>
              <a:pathLst>
                <a:path w="17208" h="21117" fill="none" extrusionOk="0">
                  <a:moveTo>
                    <a:pt x="14968" y="0"/>
                  </a:moveTo>
                  <a:lnTo>
                    <a:pt x="14968" y="0"/>
                  </a:lnTo>
                  <a:lnTo>
                    <a:pt x="17207" y="2023"/>
                  </a:lnTo>
                  <a:lnTo>
                    <a:pt x="0" y="21116"/>
                  </a:lnTo>
                  <a:lnTo>
                    <a:pt x="0" y="21116"/>
                  </a:lnTo>
                  <a:lnTo>
                    <a:pt x="17207" y="2023"/>
                  </a:lnTo>
                  <a:lnTo>
                    <a:pt x="1496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09" name="Google Shape;1409;p14"/>
            <p:cNvSpPr/>
            <p:nvPr/>
          </p:nvSpPr>
          <p:spPr>
            <a:xfrm rot="-2517112">
              <a:off x="6956916" y="6557710"/>
              <a:ext cx="187123" cy="168448"/>
            </a:xfrm>
            <a:custGeom>
              <a:avLst/>
              <a:gdLst/>
              <a:ahLst/>
              <a:cxnLst/>
              <a:rect l="l" t="t" r="r" b="b"/>
              <a:pathLst>
                <a:path w="7485" h="6738" fill="none" extrusionOk="0">
                  <a:moveTo>
                    <a:pt x="1" y="0"/>
                  </a:moveTo>
                  <a:lnTo>
                    <a:pt x="7485" y="6738"/>
                  </a:lnTo>
                  <a:lnTo>
                    <a:pt x="7406" y="6659"/>
                  </a:lnTo>
                  <a:lnTo>
                    <a:pt x="158" y="13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10" name="Google Shape;1410;p14"/>
            <p:cNvSpPr/>
            <p:nvPr/>
          </p:nvSpPr>
          <p:spPr>
            <a:xfrm rot="-2517112">
              <a:off x="6832297" y="6614868"/>
              <a:ext cx="59449" cy="53550"/>
            </a:xfrm>
            <a:custGeom>
              <a:avLst/>
              <a:gdLst/>
              <a:ahLst/>
              <a:cxnLst/>
              <a:rect l="l" t="t" r="r" b="b"/>
              <a:pathLst>
                <a:path w="2378" h="214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378" y="2141"/>
                  </a:lnTo>
                  <a:lnTo>
                    <a:pt x="2378" y="214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11" name="Google Shape;1411;p14"/>
            <p:cNvSpPr/>
            <p:nvPr/>
          </p:nvSpPr>
          <p:spPr>
            <a:xfrm rot="-2517112">
              <a:off x="6803211" y="6548542"/>
              <a:ext cx="37350" cy="41775"/>
            </a:xfrm>
            <a:custGeom>
              <a:avLst/>
              <a:gdLst/>
              <a:ahLst/>
              <a:cxnLst/>
              <a:rect l="l" t="t" r="r" b="b"/>
              <a:pathLst>
                <a:path w="1494" h="1671" fill="none" extrusionOk="0">
                  <a:moveTo>
                    <a:pt x="1493" y="1"/>
                  </a:moveTo>
                  <a:lnTo>
                    <a:pt x="1" y="1670"/>
                  </a:lnTo>
                  <a:lnTo>
                    <a:pt x="1493" y="1"/>
                  </a:lnTo>
                  <a:lnTo>
                    <a:pt x="14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12" name="Google Shape;1412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8" y="1612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7" y="1101"/>
                  </a:lnTo>
                  <a:lnTo>
                    <a:pt x="119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13" name="Google Shape;1413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8" y="110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14" name="Google Shape;1414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11"/>
                  </a:lnTo>
                  <a:lnTo>
                    <a:pt x="2240" y="1"/>
                  </a:lnTo>
                  <a:lnTo>
                    <a:pt x="3458" y="108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15" name="Google Shape;1415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1218" y="163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77" y="1101"/>
                  </a:lnTo>
                  <a:lnTo>
                    <a:pt x="1218" y="1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16" name="Google Shape;1416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1218" y="1611"/>
                  </a:moveTo>
                  <a:lnTo>
                    <a:pt x="1" y="511"/>
                  </a:lnTo>
                  <a:lnTo>
                    <a:pt x="2260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17" name="Google Shape;1417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1"/>
                  </a:moveTo>
                  <a:lnTo>
                    <a:pt x="0" y="531"/>
                  </a:lnTo>
                  <a:lnTo>
                    <a:pt x="2259" y="0"/>
                  </a:lnTo>
                  <a:lnTo>
                    <a:pt x="3477" y="1100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18" name="Google Shape;1418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31"/>
                  </a:lnTo>
                  <a:lnTo>
                    <a:pt x="2260" y="0"/>
                  </a:lnTo>
                  <a:lnTo>
                    <a:pt x="3458" y="1100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19" name="Google Shape;1419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0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20" name="Google Shape;1420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extrusionOk="0">
                  <a:moveTo>
                    <a:pt x="2240" y="0"/>
                  </a:move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21" name="Google Shape;1421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fill="none" extrusionOk="0">
                  <a:moveTo>
                    <a:pt x="2240" y="0"/>
                  </a:moveTo>
                  <a:lnTo>
                    <a:pt x="1" y="530"/>
                  </a:ln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22" name="Google Shape;1422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1"/>
                  </a:moveTo>
                  <a:lnTo>
                    <a:pt x="1" y="511"/>
                  </a:lnTo>
                  <a:lnTo>
                    <a:pt x="669" y="1120"/>
                  </a:lnTo>
                  <a:lnTo>
                    <a:pt x="826" y="1258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23" name="Google Shape;1423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2260" y="1"/>
                  </a:moveTo>
                  <a:lnTo>
                    <a:pt x="1" y="511"/>
                  </a:lnTo>
                  <a:lnTo>
                    <a:pt x="1" y="511"/>
                  </a:lnTo>
                  <a:lnTo>
                    <a:pt x="669" y="1120"/>
                  </a:lnTo>
                  <a:lnTo>
                    <a:pt x="826" y="1258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24" name="Google Shape;1424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25" name="Google Shape;1425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26" name="Google Shape;1426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27" name="Google Shape;1427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28" name="Google Shape;1428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865" y="1297"/>
                  </a:lnTo>
                  <a:lnTo>
                    <a:pt x="944" y="1376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29" name="Google Shape;1429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60" y="1"/>
                  </a:moveTo>
                  <a:lnTo>
                    <a:pt x="1" y="531"/>
                  </a:lnTo>
                  <a:lnTo>
                    <a:pt x="865" y="1297"/>
                  </a:lnTo>
                  <a:lnTo>
                    <a:pt x="944" y="1376"/>
                  </a:lnTo>
                  <a:lnTo>
                    <a:pt x="1219" y="1612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30" name="Google Shape;1430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31" name="Google Shape;1431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32" name="Google Shape;1432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33" name="Google Shape;1433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34" name="Google Shape;1434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1"/>
                  </a:moveTo>
                  <a:lnTo>
                    <a:pt x="0" y="512"/>
                  </a:lnTo>
                  <a:lnTo>
                    <a:pt x="590" y="104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35" name="Google Shape;1435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2259" y="1"/>
                  </a:moveTo>
                  <a:lnTo>
                    <a:pt x="0" y="512"/>
                  </a:lnTo>
                  <a:lnTo>
                    <a:pt x="590" y="104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36" name="Google Shape;1436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37" name="Google Shape;1437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38" name="Google Shape;1438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extrusionOk="0">
                  <a:moveTo>
                    <a:pt x="2259" y="0"/>
                  </a:moveTo>
                  <a:lnTo>
                    <a:pt x="0" y="511"/>
                  </a:lnTo>
                  <a:lnTo>
                    <a:pt x="1002" y="141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39" name="Google Shape;1439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fill="none" extrusionOk="0">
                  <a:moveTo>
                    <a:pt x="2259" y="0"/>
                  </a:moveTo>
                  <a:lnTo>
                    <a:pt x="0" y="511"/>
                  </a:lnTo>
                  <a:lnTo>
                    <a:pt x="1002" y="141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40" name="Google Shape;1440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41" name="Google Shape;1441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42" name="Google Shape;1442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11"/>
                  </a:lnTo>
                  <a:lnTo>
                    <a:pt x="1041" y="143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43" name="Google Shape;1443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fill="none" extrusionOk="0">
                  <a:moveTo>
                    <a:pt x="2259" y="1"/>
                  </a:moveTo>
                  <a:lnTo>
                    <a:pt x="0" y="511"/>
                  </a:lnTo>
                  <a:lnTo>
                    <a:pt x="1041" y="143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44" name="Google Shape;1444;p14"/>
            <p:cNvSpPr/>
            <p:nvPr/>
          </p:nvSpPr>
          <p:spPr>
            <a:xfrm rot="-2517112">
              <a:off x="7698685" y="6308421"/>
              <a:ext cx="49150" cy="43225"/>
            </a:xfrm>
            <a:custGeom>
              <a:avLst/>
              <a:gdLst/>
              <a:ahLst/>
              <a:cxnLst/>
              <a:rect l="l" t="t" r="r" b="b"/>
              <a:pathLst>
                <a:path w="1966" h="1729" extrusionOk="0">
                  <a:moveTo>
                    <a:pt x="551" y="0"/>
                  </a:moveTo>
                  <a:lnTo>
                    <a:pt x="1" y="315"/>
                  </a:lnTo>
                  <a:lnTo>
                    <a:pt x="1572" y="1729"/>
                  </a:lnTo>
                  <a:lnTo>
                    <a:pt x="1965" y="1277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45" name="Google Shape;1445;p14"/>
            <p:cNvSpPr/>
            <p:nvPr/>
          </p:nvSpPr>
          <p:spPr>
            <a:xfrm rot="-2517112">
              <a:off x="7698685" y="6308421"/>
              <a:ext cx="49150" cy="43225"/>
            </a:xfrm>
            <a:custGeom>
              <a:avLst/>
              <a:gdLst/>
              <a:ahLst/>
              <a:cxnLst/>
              <a:rect l="l" t="t" r="r" b="b"/>
              <a:pathLst>
                <a:path w="1966" h="1729" fill="none" extrusionOk="0">
                  <a:moveTo>
                    <a:pt x="551" y="0"/>
                  </a:moveTo>
                  <a:lnTo>
                    <a:pt x="551" y="0"/>
                  </a:lnTo>
                  <a:lnTo>
                    <a:pt x="1" y="315"/>
                  </a:lnTo>
                  <a:lnTo>
                    <a:pt x="1572" y="1729"/>
                  </a:lnTo>
                  <a:lnTo>
                    <a:pt x="1965" y="1277"/>
                  </a:lnTo>
                  <a:lnTo>
                    <a:pt x="5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46" name="Google Shape;1446;p14"/>
            <p:cNvSpPr/>
            <p:nvPr/>
          </p:nvSpPr>
          <p:spPr>
            <a:xfrm rot="-2517112">
              <a:off x="7666401" y="6372031"/>
              <a:ext cx="77599" cy="65349"/>
            </a:xfrm>
            <a:custGeom>
              <a:avLst/>
              <a:gdLst/>
              <a:ahLst/>
              <a:cxnLst/>
              <a:rect l="l" t="t" r="r" b="b"/>
              <a:pathLst>
                <a:path w="3104" h="2614" extrusionOk="0">
                  <a:moveTo>
                    <a:pt x="688" y="1"/>
                  </a:moveTo>
                  <a:lnTo>
                    <a:pt x="0" y="158"/>
                  </a:lnTo>
                  <a:lnTo>
                    <a:pt x="2711" y="2613"/>
                  </a:lnTo>
                  <a:lnTo>
                    <a:pt x="3104" y="2181"/>
                  </a:lnTo>
                  <a:lnTo>
                    <a:pt x="688" y="1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47" name="Google Shape;1447;p14"/>
            <p:cNvSpPr/>
            <p:nvPr/>
          </p:nvSpPr>
          <p:spPr>
            <a:xfrm rot="-2517112">
              <a:off x="7666401" y="6372031"/>
              <a:ext cx="77599" cy="65349"/>
            </a:xfrm>
            <a:custGeom>
              <a:avLst/>
              <a:gdLst/>
              <a:ahLst/>
              <a:cxnLst/>
              <a:rect l="l" t="t" r="r" b="b"/>
              <a:pathLst>
                <a:path w="3104" h="2614" fill="none" extrusionOk="0">
                  <a:moveTo>
                    <a:pt x="688" y="1"/>
                  </a:moveTo>
                  <a:lnTo>
                    <a:pt x="688" y="1"/>
                  </a:lnTo>
                  <a:lnTo>
                    <a:pt x="0" y="158"/>
                  </a:lnTo>
                  <a:lnTo>
                    <a:pt x="2711" y="2613"/>
                  </a:lnTo>
                  <a:lnTo>
                    <a:pt x="3104" y="2181"/>
                  </a:lnTo>
                  <a:lnTo>
                    <a:pt x="6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48" name="Google Shape;1448;p14"/>
            <p:cNvSpPr/>
            <p:nvPr/>
          </p:nvSpPr>
          <p:spPr>
            <a:xfrm rot="-2517112">
              <a:off x="7603847" y="6424661"/>
              <a:ext cx="132124" cy="110024"/>
            </a:xfrm>
            <a:custGeom>
              <a:avLst/>
              <a:gdLst/>
              <a:ahLst/>
              <a:cxnLst/>
              <a:rect l="l" t="t" r="r" b="b"/>
              <a:pathLst>
                <a:path w="5285" h="4401" extrusionOk="0">
                  <a:moveTo>
                    <a:pt x="1" y="1"/>
                  </a:moveTo>
                  <a:lnTo>
                    <a:pt x="4892" y="4401"/>
                  </a:lnTo>
                  <a:lnTo>
                    <a:pt x="5284" y="3969"/>
                  </a:lnTo>
                  <a:lnTo>
                    <a:pt x="963" y="79"/>
                  </a:lnTo>
                  <a:lnTo>
                    <a:pt x="472" y="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449" name="Google Shape;1449;p14"/>
            <p:cNvSpPr/>
            <p:nvPr/>
          </p:nvSpPr>
          <p:spPr>
            <a:xfrm rot="-2517112">
              <a:off x="7603847" y="6424661"/>
              <a:ext cx="132124" cy="110024"/>
            </a:xfrm>
            <a:custGeom>
              <a:avLst/>
              <a:gdLst/>
              <a:ahLst/>
              <a:cxnLst/>
              <a:rect l="l" t="t" r="r" b="b"/>
              <a:pathLst>
                <a:path w="5285" h="4401" fill="none" extrusionOk="0">
                  <a:moveTo>
                    <a:pt x="1" y="1"/>
                  </a:moveTo>
                  <a:lnTo>
                    <a:pt x="4892" y="4401"/>
                  </a:lnTo>
                  <a:lnTo>
                    <a:pt x="5284" y="3969"/>
                  </a:lnTo>
                  <a:lnTo>
                    <a:pt x="963" y="79"/>
                  </a:lnTo>
                  <a:lnTo>
                    <a:pt x="963" y="79"/>
                  </a:lnTo>
                  <a:lnTo>
                    <a:pt x="472" y="6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sp>
        <p:nvSpPr>
          <p:cNvPr id="1450" name="Google Shape;1450;p14"/>
          <p:cNvSpPr/>
          <p:nvPr/>
        </p:nvSpPr>
        <p:spPr>
          <a:xfrm>
            <a:off x="1736401" y="6183457"/>
            <a:ext cx="6636833" cy="794500"/>
          </a:xfrm>
          <a:custGeom>
            <a:avLst/>
            <a:gdLst/>
            <a:ahLst/>
            <a:cxnLst/>
            <a:rect l="l" t="t" r="r" b="b"/>
            <a:pathLst>
              <a:path w="199105" h="23835" extrusionOk="0">
                <a:moveTo>
                  <a:pt x="199105" y="21432"/>
                </a:moveTo>
                <a:cubicBezTo>
                  <a:pt x="193118" y="15443"/>
                  <a:pt x="187185" y="8242"/>
                  <a:pt x="179074" y="5808"/>
                </a:cubicBezTo>
                <a:cubicBezTo>
                  <a:pt x="166268" y="1965"/>
                  <a:pt x="152383" y="7811"/>
                  <a:pt x="139013" y="7811"/>
                </a:cubicBezTo>
                <a:cubicBezTo>
                  <a:pt x="128422" y="7811"/>
                  <a:pt x="118692" y="1370"/>
                  <a:pt x="108166" y="199"/>
                </a:cubicBezTo>
                <a:cubicBezTo>
                  <a:pt x="95958" y="-1159"/>
                  <a:pt x="84319" y="6453"/>
                  <a:pt x="72111" y="7811"/>
                </a:cubicBezTo>
                <a:cubicBezTo>
                  <a:pt x="58408" y="9335"/>
                  <a:pt x="44995" y="343"/>
                  <a:pt x="31248" y="1401"/>
                </a:cubicBezTo>
                <a:cubicBezTo>
                  <a:pt x="18463" y="2385"/>
                  <a:pt x="5734" y="12366"/>
                  <a:pt x="0" y="2383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960921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>
  <p:cSld name="Title only 1"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0" name="Google Shape;1560;p1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1" name="Google Shape;1561;p16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1562" name="Google Shape;1562;p16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1563" name="Google Shape;1563;p16"/>
          <p:cNvGrpSpPr/>
          <p:nvPr/>
        </p:nvGrpSpPr>
        <p:grpSpPr>
          <a:xfrm>
            <a:off x="10370752" y="463666"/>
            <a:ext cx="1431505" cy="961051"/>
            <a:chOff x="7681600" y="381950"/>
            <a:chExt cx="1073629" cy="720788"/>
          </a:xfrm>
        </p:grpSpPr>
        <p:sp>
          <p:nvSpPr>
            <p:cNvPr id="1564" name="Google Shape;1564;p1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65" name="Google Shape;1565;p1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66" name="Google Shape;1566;p1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67" name="Google Shape;1567;p1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68" name="Google Shape;1568;p1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69" name="Google Shape;1569;p1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70" name="Google Shape;1570;p1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71" name="Google Shape;1571;p1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72" name="Google Shape;1572;p1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73" name="Google Shape;1573;p1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74" name="Google Shape;1574;p1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75" name="Google Shape;1575;p1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76" name="Google Shape;1576;p1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77" name="Google Shape;1577;p1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78" name="Google Shape;1578;p1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79" name="Google Shape;1579;p1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80" name="Google Shape;1580;p1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81" name="Google Shape;1581;p1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82" name="Google Shape;1582;p1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83" name="Google Shape;1583;p1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84" name="Google Shape;1584;p1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85" name="Google Shape;1585;p1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86" name="Google Shape;1586;p1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87" name="Google Shape;1587;p1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88" name="Google Shape;1588;p1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89" name="Google Shape;1589;p1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90" name="Google Shape;1590;p1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91" name="Google Shape;1591;p1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92" name="Google Shape;1592;p1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593" name="Google Shape;1593;p16"/>
          <p:cNvGrpSpPr/>
          <p:nvPr/>
        </p:nvGrpSpPr>
        <p:grpSpPr>
          <a:xfrm>
            <a:off x="-266915" y="5823129"/>
            <a:ext cx="1833913" cy="1811528"/>
            <a:chOff x="5180763" y="3483322"/>
            <a:chExt cx="1375435" cy="1358646"/>
          </a:xfrm>
        </p:grpSpPr>
        <p:sp>
          <p:nvSpPr>
            <p:cNvPr id="1594" name="Google Shape;1594;p16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95" name="Google Shape;1595;p16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96" name="Google Shape;1596;p16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97" name="Google Shape;1597;p16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98" name="Google Shape;1598;p16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599" name="Google Shape;1599;p16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00" name="Google Shape;1600;p16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01" name="Google Shape;1601;p16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02" name="Google Shape;1602;p16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03" name="Google Shape;1603;p16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04" name="Google Shape;1604;p16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05" name="Google Shape;1605;p16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06" name="Google Shape;1606;p16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07" name="Google Shape;1607;p16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08" name="Google Shape;1608;p16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09" name="Google Shape;1609;p16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10" name="Google Shape;1610;p16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11" name="Google Shape;1611;p16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12" name="Google Shape;1612;p16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13" name="Google Shape;1613;p16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14" name="Google Shape;1614;p16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15" name="Google Shape;1615;p16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16" name="Google Shape;1616;p16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17" name="Google Shape;1617;p16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18" name="Google Shape;1618;p16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19" name="Google Shape;1619;p16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20" name="Google Shape;1620;p16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21" name="Google Shape;1621;p16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22" name="Google Shape;1622;p16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23" name="Google Shape;1623;p16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24" name="Google Shape;1624;p16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25" name="Google Shape;1625;p16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26" name="Google Shape;1626;p16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27" name="Google Shape;1627;p16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28" name="Google Shape;1628;p16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29" name="Google Shape;1629;p16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30" name="Google Shape;1630;p16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31" name="Google Shape;1631;p16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32" name="Google Shape;1632;p16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33" name="Google Shape;1633;p16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34" name="Google Shape;1634;p16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35" name="Google Shape;1635;p16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36" name="Google Shape;1636;p16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37" name="Google Shape;1637;p16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38" name="Google Shape;1638;p16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39" name="Google Shape;1639;p16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40" name="Google Shape;1640;p16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41" name="Google Shape;1641;p16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42" name="Google Shape;1642;p16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43" name="Google Shape;1643;p16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44" name="Google Shape;1644;p16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45" name="Google Shape;1645;p16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46" name="Google Shape;1646;p16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47" name="Google Shape;1647;p16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48" name="Google Shape;1648;p16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49" name="Google Shape;1649;p16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50" name="Google Shape;1650;p16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651" name="Google Shape;1651;p16"/>
          <p:cNvGrpSpPr/>
          <p:nvPr/>
        </p:nvGrpSpPr>
        <p:grpSpPr>
          <a:xfrm>
            <a:off x="11041100" y="1498817"/>
            <a:ext cx="1054315" cy="1158840"/>
            <a:chOff x="7709325" y="2753025"/>
            <a:chExt cx="790736" cy="869130"/>
          </a:xfrm>
        </p:grpSpPr>
        <p:sp>
          <p:nvSpPr>
            <p:cNvPr id="1652" name="Google Shape;1652;p16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53" name="Google Shape;1653;p16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54" name="Google Shape;1654;p16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55" name="Google Shape;1655;p16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56" name="Google Shape;1656;p16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57" name="Google Shape;1657;p16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58" name="Google Shape;1658;p16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59" name="Google Shape;1659;p16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60" name="Google Shape;1660;p16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61" name="Google Shape;1661;p16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62" name="Google Shape;1662;p16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63" name="Google Shape;1663;p16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64" name="Google Shape;1664;p16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65" name="Google Shape;1665;p16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66" name="Google Shape;1666;p16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67" name="Google Shape;1667;p16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68" name="Google Shape;1668;p16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69" name="Google Shape;1669;p16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70" name="Google Shape;1670;p16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71" name="Google Shape;1671;p16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72" name="Google Shape;1672;p16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73" name="Google Shape;1673;p16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74" name="Google Shape;1674;p16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75" name="Google Shape;1675;p16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sp>
        <p:nvSpPr>
          <p:cNvPr id="1676" name="Google Shape;1676;p16"/>
          <p:cNvSpPr/>
          <p:nvPr/>
        </p:nvSpPr>
        <p:spPr>
          <a:xfrm>
            <a:off x="-12400" y="-145567"/>
            <a:ext cx="6324600" cy="1092200"/>
          </a:xfrm>
          <a:custGeom>
            <a:avLst/>
            <a:gdLst/>
            <a:ahLst/>
            <a:cxnLst/>
            <a:rect l="l" t="t" r="r" b="b"/>
            <a:pathLst>
              <a:path w="189738" h="32766" extrusionOk="0">
                <a:moveTo>
                  <a:pt x="0" y="32766"/>
                </a:moveTo>
                <a:cubicBezTo>
                  <a:pt x="3819" y="27419"/>
                  <a:pt x="7319" y="21288"/>
                  <a:pt x="12954" y="17907"/>
                </a:cubicBezTo>
                <a:cubicBezTo>
                  <a:pt x="17642" y="15094"/>
                  <a:pt x="23893" y="16650"/>
                  <a:pt x="29337" y="17145"/>
                </a:cubicBezTo>
                <a:cubicBezTo>
                  <a:pt x="33941" y="17564"/>
                  <a:pt x="42291" y="17475"/>
                  <a:pt x="42291" y="22098"/>
                </a:cubicBezTo>
                <a:cubicBezTo>
                  <a:pt x="42291" y="26588"/>
                  <a:pt x="32764" y="26383"/>
                  <a:pt x="28956" y="24003"/>
                </a:cubicBezTo>
                <a:cubicBezTo>
                  <a:pt x="25718" y="21979"/>
                  <a:pt x="26095" y="13781"/>
                  <a:pt x="29718" y="12573"/>
                </a:cubicBezTo>
                <a:cubicBezTo>
                  <a:pt x="44682" y="7585"/>
                  <a:pt x="61254" y="13812"/>
                  <a:pt x="76962" y="15240"/>
                </a:cubicBezTo>
                <a:cubicBezTo>
                  <a:pt x="96635" y="17028"/>
                  <a:pt x="116263" y="10287"/>
                  <a:pt x="136017" y="10287"/>
                </a:cubicBezTo>
                <a:cubicBezTo>
                  <a:pt x="154249" y="10287"/>
                  <a:pt x="181584" y="16308"/>
                  <a:pt x="18973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677" name="Google Shape;1677;p16"/>
          <p:cNvSpPr/>
          <p:nvPr/>
        </p:nvSpPr>
        <p:spPr>
          <a:xfrm>
            <a:off x="11899836" y="3981934"/>
            <a:ext cx="470267" cy="2984500"/>
          </a:xfrm>
          <a:custGeom>
            <a:avLst/>
            <a:gdLst/>
            <a:ahLst/>
            <a:cxnLst/>
            <a:rect l="l" t="t" r="r" b="b"/>
            <a:pathLst>
              <a:path w="14108" h="89535" extrusionOk="0">
                <a:moveTo>
                  <a:pt x="8012" y="89535"/>
                </a:moveTo>
                <a:cubicBezTo>
                  <a:pt x="5246" y="82746"/>
                  <a:pt x="3200" y="75511"/>
                  <a:pt x="2678" y="68199"/>
                </a:cubicBezTo>
                <a:cubicBezTo>
                  <a:pt x="2260" y="62350"/>
                  <a:pt x="4929" y="56492"/>
                  <a:pt x="4202" y="50673"/>
                </a:cubicBezTo>
                <a:cubicBezTo>
                  <a:pt x="2916" y="40388"/>
                  <a:pt x="-1074" y="30073"/>
                  <a:pt x="392" y="19812"/>
                </a:cubicBezTo>
                <a:cubicBezTo>
                  <a:pt x="1528" y="11861"/>
                  <a:pt x="7425" y="4455"/>
                  <a:pt x="1410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678" name="Google Shape;1678;p16"/>
          <p:cNvGrpSpPr/>
          <p:nvPr/>
        </p:nvGrpSpPr>
        <p:grpSpPr>
          <a:xfrm rot="-2864756">
            <a:off x="3447582" y="90497"/>
            <a:ext cx="457189" cy="425456"/>
            <a:chOff x="-1003774" y="3010923"/>
            <a:chExt cx="671424" cy="624822"/>
          </a:xfrm>
        </p:grpSpPr>
        <p:sp>
          <p:nvSpPr>
            <p:cNvPr id="1679" name="Google Shape;1679;p1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80" name="Google Shape;1680;p1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81" name="Google Shape;1681;p1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82" name="Google Shape;1682;p1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83" name="Google Shape;1683;p1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84" name="Google Shape;1684;p1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85" name="Google Shape;1685;p1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86" name="Google Shape;1686;p1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87" name="Google Shape;1687;p1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88" name="Google Shape;1688;p1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89" name="Google Shape;1689;p1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90" name="Google Shape;1690;p1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91" name="Google Shape;1691;p1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92" name="Google Shape;1692;p1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93" name="Google Shape;1693;p1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94" name="Google Shape;1694;p1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95" name="Google Shape;1695;p1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96" name="Google Shape;1696;p1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97" name="Google Shape;1697;p1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98" name="Google Shape;1698;p1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699" name="Google Shape;1699;p1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00" name="Google Shape;1700;p1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01" name="Google Shape;1701;p1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02" name="Google Shape;1702;p1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03" name="Google Shape;1703;p1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04" name="Google Shape;1704;p1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05" name="Google Shape;1705;p1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06" name="Google Shape;1706;p1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07" name="Google Shape;1707;p1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08" name="Google Shape;1708;p1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09" name="Google Shape;1709;p1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10" name="Google Shape;1710;p1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11" name="Google Shape;1711;p1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12" name="Google Shape;1712;p1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13" name="Google Shape;1713;p1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14" name="Google Shape;1714;p1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15" name="Google Shape;1715;p1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716" name="Google Shape;1716;p16"/>
          <p:cNvGrpSpPr/>
          <p:nvPr/>
        </p:nvGrpSpPr>
        <p:grpSpPr>
          <a:xfrm>
            <a:off x="-158601" y="4313029"/>
            <a:ext cx="1006124" cy="1337643"/>
            <a:chOff x="7062788" y="3483325"/>
            <a:chExt cx="558875" cy="743025"/>
          </a:xfrm>
        </p:grpSpPr>
        <p:sp>
          <p:nvSpPr>
            <p:cNvPr id="1717" name="Google Shape;1717;p16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18" name="Google Shape;1718;p16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19" name="Google Shape;1719;p16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20" name="Google Shape;1720;p16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21" name="Google Shape;1721;p16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22" name="Google Shape;1722;p16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23" name="Google Shape;1723;p16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24" name="Google Shape;1724;p16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25" name="Google Shape;1725;p16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26" name="Google Shape;1726;p16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27" name="Google Shape;1727;p16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28" name="Google Shape;1728;p16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29" name="Google Shape;1729;p16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30" name="Google Shape;1730;p16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31" name="Google Shape;1731;p16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32" name="Google Shape;1732;p16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33" name="Google Shape;1733;p16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34" name="Google Shape;1734;p16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35" name="Google Shape;1735;p16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36" name="Google Shape;1736;p16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37" name="Google Shape;1737;p16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41067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9" name="Google Shape;1739;p1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0" name="Google Shape;1740;p17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1741" name="Google Shape;1741;p17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1742" name="Google Shape;1742;p17"/>
          <p:cNvGrpSpPr/>
          <p:nvPr/>
        </p:nvGrpSpPr>
        <p:grpSpPr>
          <a:xfrm>
            <a:off x="10939529" y="6224877"/>
            <a:ext cx="1496751" cy="893972"/>
            <a:chOff x="7734396" y="189920"/>
            <a:chExt cx="1122563" cy="670479"/>
          </a:xfrm>
        </p:grpSpPr>
        <p:sp>
          <p:nvSpPr>
            <p:cNvPr id="1743" name="Google Shape;1743;p17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44" name="Google Shape;1744;p17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45" name="Google Shape;1745;p17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46" name="Google Shape;1746;p17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47" name="Google Shape;1747;p17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48" name="Google Shape;1748;p17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49" name="Google Shape;1749;p17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50" name="Google Shape;1750;p17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51" name="Google Shape;1751;p17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52" name="Google Shape;1752;p17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53" name="Google Shape;1753;p17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54" name="Google Shape;1754;p17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55" name="Google Shape;1755;p17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56" name="Google Shape;1756;p17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57" name="Google Shape;1757;p17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58" name="Google Shape;1758;p17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59" name="Google Shape;1759;p17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60" name="Google Shape;1760;p17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61" name="Google Shape;1761;p17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62" name="Google Shape;1762;p17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63" name="Google Shape;1763;p17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764" name="Google Shape;1764;p17"/>
          <p:cNvGrpSpPr/>
          <p:nvPr/>
        </p:nvGrpSpPr>
        <p:grpSpPr>
          <a:xfrm>
            <a:off x="169095" y="387781"/>
            <a:ext cx="1718591" cy="1272705"/>
            <a:chOff x="1156200" y="3428725"/>
            <a:chExt cx="684625" cy="507000"/>
          </a:xfrm>
        </p:grpSpPr>
        <p:sp>
          <p:nvSpPr>
            <p:cNvPr id="1765" name="Google Shape;1765;p1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66" name="Google Shape;1766;p1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67" name="Google Shape;1767;p1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68" name="Google Shape;1768;p1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69" name="Google Shape;1769;p1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70" name="Google Shape;1770;p1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71" name="Google Shape;1771;p17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72" name="Google Shape;1772;p1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73" name="Google Shape;1773;p1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74" name="Google Shape;1774;p1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75" name="Google Shape;1775;p1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76" name="Google Shape;1776;p1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77" name="Google Shape;1777;p1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78" name="Google Shape;1778;p17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79" name="Google Shape;1779;p1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80" name="Google Shape;1780;p1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81" name="Google Shape;1781;p1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82" name="Google Shape;1782;p1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83" name="Google Shape;1783;p1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84" name="Google Shape;1784;p1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85" name="Google Shape;1785;p17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86" name="Google Shape;1786;p1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87" name="Google Shape;1787;p1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88" name="Google Shape;1788;p1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89" name="Google Shape;1789;p1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90" name="Google Shape;1790;p17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91" name="Google Shape;1791;p17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92" name="Google Shape;1792;p1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93" name="Google Shape;1793;p1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94" name="Google Shape;1794;p1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795" name="Google Shape;1795;p1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sp>
        <p:nvSpPr>
          <p:cNvPr id="1796" name="Google Shape;1796;p17"/>
          <p:cNvSpPr/>
          <p:nvPr/>
        </p:nvSpPr>
        <p:spPr>
          <a:xfrm>
            <a:off x="7201201" y="-82066"/>
            <a:ext cx="5194300" cy="1892300"/>
          </a:xfrm>
          <a:custGeom>
            <a:avLst/>
            <a:gdLst/>
            <a:ahLst/>
            <a:cxnLst/>
            <a:rect l="l" t="t" r="r" b="b"/>
            <a:pathLst>
              <a:path w="155829" h="56769" extrusionOk="0">
                <a:moveTo>
                  <a:pt x="155829" y="56769"/>
                </a:moveTo>
                <a:cubicBezTo>
                  <a:pt x="152089" y="44304"/>
                  <a:pt x="148800" y="28299"/>
                  <a:pt x="137160" y="22479"/>
                </a:cubicBezTo>
                <a:cubicBezTo>
                  <a:pt x="126461" y="17129"/>
                  <a:pt x="113249" y="21383"/>
                  <a:pt x="101346" y="20193"/>
                </a:cubicBezTo>
                <a:cubicBezTo>
                  <a:pt x="92427" y="19301"/>
                  <a:pt x="85041" y="12142"/>
                  <a:pt x="76200" y="10668"/>
                </a:cubicBezTo>
                <a:cubicBezTo>
                  <a:pt x="67180" y="9165"/>
                  <a:pt x="58238" y="14230"/>
                  <a:pt x="49149" y="15240"/>
                </a:cubicBezTo>
                <a:cubicBezTo>
                  <a:pt x="32101" y="17134"/>
                  <a:pt x="7671" y="15342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797" name="Google Shape;1797;p17"/>
          <p:cNvSpPr/>
          <p:nvPr/>
        </p:nvSpPr>
        <p:spPr>
          <a:xfrm>
            <a:off x="-241000" y="1693767"/>
            <a:ext cx="1016000" cy="5272667"/>
          </a:xfrm>
          <a:custGeom>
            <a:avLst/>
            <a:gdLst/>
            <a:ahLst/>
            <a:cxnLst/>
            <a:rect l="l" t="t" r="r" b="b"/>
            <a:pathLst>
              <a:path w="30480" h="158180" extrusionOk="0">
                <a:moveTo>
                  <a:pt x="30480" y="158180"/>
                </a:moveTo>
                <a:cubicBezTo>
                  <a:pt x="26589" y="152344"/>
                  <a:pt x="20100" y="148507"/>
                  <a:pt x="16383" y="142559"/>
                </a:cubicBezTo>
                <a:cubicBezTo>
                  <a:pt x="13018" y="137174"/>
                  <a:pt x="11947" y="130557"/>
                  <a:pt x="11049" y="124271"/>
                </a:cubicBezTo>
                <a:cubicBezTo>
                  <a:pt x="8736" y="108082"/>
                  <a:pt x="13695" y="91633"/>
                  <a:pt x="16383" y="75503"/>
                </a:cubicBezTo>
                <a:cubicBezTo>
                  <a:pt x="18004" y="65779"/>
                  <a:pt x="10696" y="56594"/>
                  <a:pt x="8763" y="46928"/>
                </a:cubicBezTo>
                <a:cubicBezTo>
                  <a:pt x="6150" y="33861"/>
                  <a:pt x="18574" y="20829"/>
                  <a:pt x="16383" y="7685"/>
                </a:cubicBezTo>
                <a:cubicBezTo>
                  <a:pt x="15953" y="5105"/>
                  <a:pt x="14912" y="1997"/>
                  <a:pt x="12573" y="827"/>
                </a:cubicBezTo>
                <a:cubicBezTo>
                  <a:pt x="8782" y="-1069"/>
                  <a:pt x="3791" y="836"/>
                  <a:pt x="0" y="273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798" name="Google Shape;1798;p17"/>
          <p:cNvGrpSpPr/>
          <p:nvPr/>
        </p:nvGrpSpPr>
        <p:grpSpPr>
          <a:xfrm rot="-2864756">
            <a:off x="10920515" y="363364"/>
            <a:ext cx="457189" cy="425456"/>
            <a:chOff x="-1003774" y="3010923"/>
            <a:chExt cx="671424" cy="624822"/>
          </a:xfrm>
        </p:grpSpPr>
        <p:sp>
          <p:nvSpPr>
            <p:cNvPr id="1799" name="Google Shape;1799;p17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00" name="Google Shape;1800;p17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01" name="Google Shape;1801;p17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02" name="Google Shape;1802;p1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03" name="Google Shape;1803;p1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04" name="Google Shape;1804;p1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05" name="Google Shape;1805;p1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06" name="Google Shape;1806;p1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07" name="Google Shape;1807;p1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08" name="Google Shape;1808;p1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09" name="Google Shape;1809;p1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10" name="Google Shape;1810;p1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11" name="Google Shape;1811;p1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12" name="Google Shape;1812;p1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13" name="Google Shape;1813;p1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14" name="Google Shape;1814;p1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15" name="Google Shape;1815;p1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16" name="Google Shape;1816;p1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17" name="Google Shape;1817;p1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18" name="Google Shape;1818;p1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19" name="Google Shape;1819;p1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20" name="Google Shape;1820;p1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21" name="Google Shape;1821;p1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22" name="Google Shape;1822;p17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23" name="Google Shape;1823;p1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24" name="Google Shape;1824;p1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25" name="Google Shape;1825;p17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26" name="Google Shape;1826;p1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27" name="Google Shape;1827;p1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28" name="Google Shape;1828;p1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29" name="Google Shape;1829;p1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30" name="Google Shape;1830;p1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31" name="Google Shape;1831;p1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32" name="Google Shape;1832;p1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33" name="Google Shape;1833;p1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34" name="Google Shape;1834;p1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35" name="Google Shape;1835;p1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02119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">
  <p:cSld name="Title and text"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7" name="Google Shape;1837;p1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8" name="Google Shape;1838;p18"/>
          <p:cNvSpPr/>
          <p:nvPr/>
        </p:nvSpPr>
        <p:spPr>
          <a:xfrm>
            <a:off x="1451600" y="1263000"/>
            <a:ext cx="9288800" cy="4332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1839" name="Google Shape;1839;p18"/>
          <p:cNvSpPr txBox="1">
            <a:spLocks noGrp="1"/>
          </p:cNvSpPr>
          <p:nvPr>
            <p:ph type="title"/>
          </p:nvPr>
        </p:nvSpPr>
        <p:spPr>
          <a:xfrm>
            <a:off x="3187433" y="2175445"/>
            <a:ext cx="5983200" cy="13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1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840" name="Google Shape;1840;p18"/>
          <p:cNvSpPr txBox="1">
            <a:spLocks noGrp="1"/>
          </p:cNvSpPr>
          <p:nvPr>
            <p:ph type="subTitle" idx="1"/>
          </p:nvPr>
        </p:nvSpPr>
        <p:spPr>
          <a:xfrm>
            <a:off x="3199200" y="3780355"/>
            <a:ext cx="57936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41" name="Google Shape;1841;p18"/>
          <p:cNvSpPr/>
          <p:nvPr/>
        </p:nvSpPr>
        <p:spPr>
          <a:xfrm>
            <a:off x="2800633" y="-94866"/>
            <a:ext cx="7874000" cy="748367"/>
          </a:xfrm>
          <a:custGeom>
            <a:avLst/>
            <a:gdLst/>
            <a:ahLst/>
            <a:cxnLst/>
            <a:rect l="l" t="t" r="r" b="b"/>
            <a:pathLst>
              <a:path w="236220" h="22451" extrusionOk="0">
                <a:moveTo>
                  <a:pt x="0" y="3429"/>
                </a:moveTo>
                <a:cubicBezTo>
                  <a:pt x="8725" y="1684"/>
                  <a:pt x="18308" y="1531"/>
                  <a:pt x="26670" y="4572"/>
                </a:cubicBezTo>
                <a:cubicBezTo>
                  <a:pt x="38840" y="8997"/>
                  <a:pt x="48445" y="20926"/>
                  <a:pt x="61341" y="22098"/>
                </a:cubicBezTo>
                <a:cubicBezTo>
                  <a:pt x="82434" y="24016"/>
                  <a:pt x="103461" y="17511"/>
                  <a:pt x="124587" y="16002"/>
                </a:cubicBezTo>
                <a:cubicBezTo>
                  <a:pt x="148604" y="14286"/>
                  <a:pt x="172564" y="23219"/>
                  <a:pt x="196596" y="21717"/>
                </a:cubicBezTo>
                <a:cubicBezTo>
                  <a:pt x="200281" y="21487"/>
                  <a:pt x="203200" y="18415"/>
                  <a:pt x="206502" y="16764"/>
                </a:cubicBezTo>
                <a:cubicBezTo>
                  <a:pt x="212700" y="13665"/>
                  <a:pt x="219155" y="11058"/>
                  <a:pt x="225171" y="7620"/>
                </a:cubicBezTo>
                <a:cubicBezTo>
                  <a:pt x="229055" y="5400"/>
                  <a:pt x="231976" y="1415"/>
                  <a:pt x="23622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842" name="Google Shape;1842;p18"/>
          <p:cNvGrpSpPr/>
          <p:nvPr/>
        </p:nvGrpSpPr>
        <p:grpSpPr>
          <a:xfrm rot="-2864756">
            <a:off x="8088415" y="401464"/>
            <a:ext cx="457189" cy="425456"/>
            <a:chOff x="-1003774" y="3010923"/>
            <a:chExt cx="671424" cy="624822"/>
          </a:xfrm>
        </p:grpSpPr>
        <p:sp>
          <p:nvSpPr>
            <p:cNvPr id="1843" name="Google Shape;1843;p18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44" name="Google Shape;1844;p18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45" name="Google Shape;1845;p18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46" name="Google Shape;1846;p1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47" name="Google Shape;1847;p1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48" name="Google Shape;1848;p1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49" name="Google Shape;1849;p1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50" name="Google Shape;1850;p1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51" name="Google Shape;1851;p1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52" name="Google Shape;1852;p1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53" name="Google Shape;1853;p1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54" name="Google Shape;1854;p1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55" name="Google Shape;1855;p1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56" name="Google Shape;1856;p1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57" name="Google Shape;1857;p1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58" name="Google Shape;1858;p1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59" name="Google Shape;1859;p1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60" name="Google Shape;1860;p1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61" name="Google Shape;1861;p1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62" name="Google Shape;1862;p1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63" name="Google Shape;1863;p1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64" name="Google Shape;1864;p1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65" name="Google Shape;1865;p1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66" name="Google Shape;1866;p18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67" name="Google Shape;1867;p1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68" name="Google Shape;1868;p1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69" name="Google Shape;1869;p18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70" name="Google Shape;1870;p1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71" name="Google Shape;1871;p1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72" name="Google Shape;1872;p1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73" name="Google Shape;1873;p1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74" name="Google Shape;1874;p1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75" name="Google Shape;1875;p1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76" name="Google Shape;1876;p1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77" name="Google Shape;1877;p1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78" name="Google Shape;1878;p1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79" name="Google Shape;1879;p1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880" name="Google Shape;1880;p18"/>
          <p:cNvGrpSpPr/>
          <p:nvPr/>
        </p:nvGrpSpPr>
        <p:grpSpPr>
          <a:xfrm>
            <a:off x="256621" y="2065443"/>
            <a:ext cx="1279473" cy="2056187"/>
            <a:chOff x="9840651" y="2066749"/>
            <a:chExt cx="701773" cy="1127790"/>
          </a:xfrm>
        </p:grpSpPr>
        <p:sp>
          <p:nvSpPr>
            <p:cNvPr id="1881" name="Google Shape;1881;p18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82" name="Google Shape;1882;p18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83" name="Google Shape;1883;p1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84" name="Google Shape;1884;p1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85" name="Google Shape;1885;p18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86" name="Google Shape;1886;p18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87" name="Google Shape;1887;p1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88" name="Google Shape;1888;p1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89" name="Google Shape;1889;p1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90" name="Google Shape;1890;p1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91" name="Google Shape;1891;p18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92" name="Google Shape;1892;p18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93" name="Google Shape;1893;p18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94" name="Google Shape;1894;p1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95" name="Google Shape;1895;p1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96" name="Google Shape;1896;p1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97" name="Google Shape;1897;p1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98" name="Google Shape;1898;p1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899" name="Google Shape;1899;p1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00" name="Google Shape;1900;p18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01" name="Google Shape;1901;p1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02" name="Google Shape;1902;p1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03" name="Google Shape;1903;p1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04" name="Google Shape;1904;p1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05" name="Google Shape;1905;p18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06" name="Google Shape;1906;p18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07" name="Google Shape;1907;p18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08" name="Google Shape;1908;p18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09" name="Google Shape;1909;p18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10" name="Google Shape;1910;p18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11" name="Google Shape;1911;p18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912" name="Google Shape;1912;p18"/>
          <p:cNvGrpSpPr/>
          <p:nvPr/>
        </p:nvGrpSpPr>
        <p:grpSpPr>
          <a:xfrm>
            <a:off x="256633" y="438763"/>
            <a:ext cx="1006124" cy="1337643"/>
            <a:chOff x="7062788" y="3483325"/>
            <a:chExt cx="558875" cy="743025"/>
          </a:xfrm>
        </p:grpSpPr>
        <p:sp>
          <p:nvSpPr>
            <p:cNvPr id="1913" name="Google Shape;1913;p18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14" name="Google Shape;1914;p18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15" name="Google Shape;1915;p18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16" name="Google Shape;1916;p18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17" name="Google Shape;1917;p18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18" name="Google Shape;1918;p18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19" name="Google Shape;1919;p18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20" name="Google Shape;1920;p18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21" name="Google Shape;1921;p18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22" name="Google Shape;1922;p18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23" name="Google Shape;1923;p18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24" name="Google Shape;1924;p18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25" name="Google Shape;1925;p18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26" name="Google Shape;1926;p18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27" name="Google Shape;1927;p18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28" name="Google Shape;1928;p18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29" name="Google Shape;1929;p18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30" name="Google Shape;1930;p18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31" name="Google Shape;1931;p18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32" name="Google Shape;1932;p18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33" name="Google Shape;1933;p18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934" name="Google Shape;1934;p18"/>
          <p:cNvGrpSpPr/>
          <p:nvPr/>
        </p:nvGrpSpPr>
        <p:grpSpPr>
          <a:xfrm>
            <a:off x="10325729" y="5606343"/>
            <a:ext cx="1496751" cy="893972"/>
            <a:chOff x="7734396" y="189920"/>
            <a:chExt cx="1122563" cy="670479"/>
          </a:xfrm>
        </p:grpSpPr>
        <p:sp>
          <p:nvSpPr>
            <p:cNvPr id="1935" name="Google Shape;1935;p18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36" name="Google Shape;1936;p18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37" name="Google Shape;1937;p18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38" name="Google Shape;1938;p18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39" name="Google Shape;1939;p18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40" name="Google Shape;1940;p18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41" name="Google Shape;1941;p18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42" name="Google Shape;1942;p18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43" name="Google Shape;1943;p18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44" name="Google Shape;1944;p18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45" name="Google Shape;1945;p18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46" name="Google Shape;1946;p18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47" name="Google Shape;1947;p18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48" name="Google Shape;1948;p18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49" name="Google Shape;1949;p18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50" name="Google Shape;1950;p18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51" name="Google Shape;1951;p18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52" name="Google Shape;1952;p18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53" name="Google Shape;1953;p18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54" name="Google Shape;1954;p18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55" name="Google Shape;1955;p18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956" name="Google Shape;1956;p18"/>
          <p:cNvGrpSpPr/>
          <p:nvPr/>
        </p:nvGrpSpPr>
        <p:grpSpPr>
          <a:xfrm rot="507545">
            <a:off x="10624028" y="2922385"/>
            <a:ext cx="1234013" cy="2395724"/>
            <a:chOff x="204076" y="125827"/>
            <a:chExt cx="925530" cy="1796832"/>
          </a:xfrm>
        </p:grpSpPr>
        <p:sp>
          <p:nvSpPr>
            <p:cNvPr id="1957" name="Google Shape;1957;p18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58" name="Google Shape;1958;p18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59" name="Google Shape;1959;p18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60" name="Google Shape;1960;p18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61" name="Google Shape;1961;p18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62" name="Google Shape;1962;p18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63" name="Google Shape;1963;p18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64" name="Google Shape;1964;p18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65" name="Google Shape;1965;p18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28356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7" name="Google Shape;1967;p1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8" name="Google Shape;1968;p19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1969" name="Google Shape;1969;p19"/>
          <p:cNvSpPr txBox="1">
            <a:spLocks noGrp="1"/>
          </p:cNvSpPr>
          <p:nvPr>
            <p:ph type="title"/>
          </p:nvPr>
        </p:nvSpPr>
        <p:spPr>
          <a:xfrm>
            <a:off x="951000" y="701408"/>
            <a:ext cx="10290000" cy="6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970" name="Google Shape;1970;p19"/>
          <p:cNvSpPr txBox="1">
            <a:spLocks noGrp="1"/>
          </p:cNvSpPr>
          <p:nvPr>
            <p:ph type="subTitle" idx="1"/>
          </p:nvPr>
        </p:nvSpPr>
        <p:spPr>
          <a:xfrm>
            <a:off x="2181600" y="5461233"/>
            <a:ext cx="78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71" name="Google Shape;1971;p19"/>
          <p:cNvSpPr/>
          <p:nvPr/>
        </p:nvSpPr>
        <p:spPr>
          <a:xfrm>
            <a:off x="-355299" y="368692"/>
            <a:ext cx="8166100" cy="958933"/>
          </a:xfrm>
          <a:custGeom>
            <a:avLst/>
            <a:gdLst/>
            <a:ahLst/>
            <a:cxnLst/>
            <a:rect l="l" t="t" r="r" b="b"/>
            <a:pathLst>
              <a:path w="244983" h="28768" extrusionOk="0">
                <a:moveTo>
                  <a:pt x="244983" y="28768"/>
                </a:moveTo>
                <a:cubicBezTo>
                  <a:pt x="238412" y="19568"/>
                  <a:pt x="229220" y="10788"/>
                  <a:pt x="218313" y="7813"/>
                </a:cubicBezTo>
                <a:cubicBezTo>
                  <a:pt x="200260" y="2890"/>
                  <a:pt x="180925" y="9761"/>
                  <a:pt x="162306" y="11623"/>
                </a:cubicBezTo>
                <a:cubicBezTo>
                  <a:pt x="153528" y="12501"/>
                  <a:pt x="144308" y="11590"/>
                  <a:pt x="136017" y="8575"/>
                </a:cubicBezTo>
                <a:cubicBezTo>
                  <a:pt x="129521" y="6213"/>
                  <a:pt x="123483" y="1796"/>
                  <a:pt x="116586" y="1336"/>
                </a:cubicBezTo>
                <a:cubicBezTo>
                  <a:pt x="107195" y="710"/>
                  <a:pt x="97676" y="1313"/>
                  <a:pt x="88392" y="2860"/>
                </a:cubicBezTo>
                <a:cubicBezTo>
                  <a:pt x="82564" y="3831"/>
                  <a:pt x="78183" y="9321"/>
                  <a:pt x="72390" y="10480"/>
                </a:cubicBezTo>
                <a:cubicBezTo>
                  <a:pt x="59219" y="13114"/>
                  <a:pt x="46318" y="3970"/>
                  <a:pt x="33147" y="1336"/>
                </a:cubicBezTo>
                <a:cubicBezTo>
                  <a:pt x="22153" y="-863"/>
                  <a:pt x="7928" y="-877"/>
                  <a:pt x="0" y="7051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972" name="Google Shape;1972;p19"/>
          <p:cNvGrpSpPr/>
          <p:nvPr/>
        </p:nvGrpSpPr>
        <p:grpSpPr>
          <a:xfrm rot="-1952505">
            <a:off x="422638" y="204341"/>
            <a:ext cx="457175" cy="425443"/>
            <a:chOff x="-1003774" y="3010923"/>
            <a:chExt cx="671424" cy="624822"/>
          </a:xfrm>
        </p:grpSpPr>
        <p:sp>
          <p:nvSpPr>
            <p:cNvPr id="1973" name="Google Shape;1973;p1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74" name="Google Shape;1974;p1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75" name="Google Shape;1975;p1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76" name="Google Shape;1976;p1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77" name="Google Shape;1977;p1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78" name="Google Shape;1978;p1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79" name="Google Shape;1979;p1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0" name="Google Shape;1980;p1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1" name="Google Shape;1981;p1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2" name="Google Shape;1982;p1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3" name="Google Shape;1983;p1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4" name="Google Shape;1984;p1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5" name="Google Shape;1985;p1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6" name="Google Shape;1986;p1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7" name="Google Shape;1987;p1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8" name="Google Shape;1988;p1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9" name="Google Shape;1989;p1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0" name="Google Shape;1990;p1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1" name="Google Shape;1991;p1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2" name="Google Shape;1992;p1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3" name="Google Shape;1993;p1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4" name="Google Shape;1994;p1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5" name="Google Shape;1995;p1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6" name="Google Shape;1996;p1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7" name="Google Shape;1997;p1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8" name="Google Shape;1998;p1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9" name="Google Shape;1999;p1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0" name="Google Shape;2000;p1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1" name="Google Shape;2001;p1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2" name="Google Shape;2002;p1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3" name="Google Shape;2003;p1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4" name="Google Shape;2004;p1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5" name="Google Shape;2005;p1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6" name="Google Shape;2006;p1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7" name="Google Shape;2007;p1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8" name="Google Shape;2008;p1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9" name="Google Shape;2009;p1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0172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1" name="Google Shape;2011;p2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2" name="Google Shape;2012;p20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2013" name="Google Shape;2013;p20"/>
          <p:cNvSpPr txBox="1">
            <a:spLocks noGrp="1"/>
          </p:cNvSpPr>
          <p:nvPr>
            <p:ph type="title"/>
          </p:nvPr>
        </p:nvSpPr>
        <p:spPr>
          <a:xfrm>
            <a:off x="950967" y="642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014" name="Google Shape;2014;p20"/>
          <p:cNvSpPr txBox="1">
            <a:spLocks noGrp="1"/>
          </p:cNvSpPr>
          <p:nvPr>
            <p:ph type="subTitle" idx="1"/>
          </p:nvPr>
        </p:nvSpPr>
        <p:spPr>
          <a:xfrm>
            <a:off x="1155272" y="3194200"/>
            <a:ext cx="4876800" cy="15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015" name="Google Shape;2015;p20"/>
          <p:cNvGrpSpPr/>
          <p:nvPr/>
        </p:nvGrpSpPr>
        <p:grpSpPr>
          <a:xfrm>
            <a:off x="203629" y="475548"/>
            <a:ext cx="1718591" cy="1272705"/>
            <a:chOff x="1156200" y="3428725"/>
            <a:chExt cx="684625" cy="507000"/>
          </a:xfrm>
        </p:grpSpPr>
        <p:sp>
          <p:nvSpPr>
            <p:cNvPr id="2016" name="Google Shape;2016;p20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17" name="Google Shape;2017;p20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18" name="Google Shape;2018;p20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19" name="Google Shape;2019;p20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20" name="Google Shape;2020;p20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21" name="Google Shape;2021;p20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22" name="Google Shape;2022;p20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23" name="Google Shape;2023;p20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24" name="Google Shape;2024;p20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25" name="Google Shape;2025;p20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26" name="Google Shape;2026;p20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27" name="Google Shape;2027;p20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28" name="Google Shape;2028;p20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29" name="Google Shape;2029;p20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30" name="Google Shape;2030;p20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31" name="Google Shape;2031;p20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32" name="Google Shape;2032;p20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33" name="Google Shape;2033;p20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34" name="Google Shape;2034;p20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35" name="Google Shape;2035;p20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36" name="Google Shape;2036;p20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37" name="Google Shape;2037;p20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38" name="Google Shape;2038;p20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39" name="Google Shape;2039;p20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40" name="Google Shape;2040;p20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41" name="Google Shape;2041;p20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42" name="Google Shape;2042;p20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43" name="Google Shape;2043;p20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44" name="Google Shape;2044;p20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45" name="Google Shape;2045;p20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46" name="Google Shape;2046;p20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047" name="Google Shape;2047;p20"/>
          <p:cNvGrpSpPr/>
          <p:nvPr/>
        </p:nvGrpSpPr>
        <p:grpSpPr>
          <a:xfrm flipH="1">
            <a:off x="10720787" y="4179703"/>
            <a:ext cx="1234040" cy="2395776"/>
            <a:chOff x="204076" y="125827"/>
            <a:chExt cx="925530" cy="1796832"/>
          </a:xfrm>
        </p:grpSpPr>
        <p:sp>
          <p:nvSpPr>
            <p:cNvPr id="2048" name="Google Shape;2048;p20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49" name="Google Shape;2049;p20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50" name="Google Shape;2050;p20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51" name="Google Shape;2051;p20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52" name="Google Shape;2052;p20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53" name="Google Shape;2053;p20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54" name="Google Shape;2054;p20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55" name="Google Shape;2055;p20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56" name="Google Shape;2056;p20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sp>
        <p:nvSpPr>
          <p:cNvPr id="2057" name="Google Shape;2057;p20"/>
          <p:cNvSpPr/>
          <p:nvPr/>
        </p:nvSpPr>
        <p:spPr>
          <a:xfrm>
            <a:off x="13000" y="-259867"/>
            <a:ext cx="9220200" cy="897467"/>
          </a:xfrm>
          <a:custGeom>
            <a:avLst/>
            <a:gdLst/>
            <a:ahLst/>
            <a:cxnLst/>
            <a:rect l="l" t="t" r="r" b="b"/>
            <a:pathLst>
              <a:path w="276606" h="26924" extrusionOk="0">
                <a:moveTo>
                  <a:pt x="0" y="8382"/>
                </a:moveTo>
                <a:cubicBezTo>
                  <a:pt x="11818" y="13109"/>
                  <a:pt x="25233" y="12449"/>
                  <a:pt x="37338" y="16383"/>
                </a:cubicBezTo>
                <a:cubicBezTo>
                  <a:pt x="55410" y="22256"/>
                  <a:pt x="74914" y="27452"/>
                  <a:pt x="93726" y="24765"/>
                </a:cubicBezTo>
                <a:cubicBezTo>
                  <a:pt x="109929" y="22450"/>
                  <a:pt x="126349" y="16359"/>
                  <a:pt x="142494" y="19050"/>
                </a:cubicBezTo>
                <a:cubicBezTo>
                  <a:pt x="153623" y="20905"/>
                  <a:pt x="164427" y="24662"/>
                  <a:pt x="175641" y="25908"/>
                </a:cubicBezTo>
                <a:cubicBezTo>
                  <a:pt x="198864" y="28488"/>
                  <a:pt x="223197" y="26058"/>
                  <a:pt x="245364" y="18669"/>
                </a:cubicBezTo>
                <a:cubicBezTo>
                  <a:pt x="252079" y="16431"/>
                  <a:pt x="260430" y="19166"/>
                  <a:pt x="266319" y="15240"/>
                </a:cubicBezTo>
                <a:cubicBezTo>
                  <a:pt x="271419" y="11840"/>
                  <a:pt x="273865" y="5482"/>
                  <a:pt x="27660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058" name="Google Shape;2058;p20"/>
          <p:cNvGrpSpPr/>
          <p:nvPr/>
        </p:nvGrpSpPr>
        <p:grpSpPr>
          <a:xfrm rot="-2864756">
            <a:off x="7186715" y="388764"/>
            <a:ext cx="457189" cy="425456"/>
            <a:chOff x="-1003774" y="3010923"/>
            <a:chExt cx="671424" cy="624822"/>
          </a:xfrm>
        </p:grpSpPr>
        <p:sp>
          <p:nvSpPr>
            <p:cNvPr id="2059" name="Google Shape;2059;p20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60" name="Google Shape;2060;p20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61" name="Google Shape;2061;p20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62" name="Google Shape;2062;p2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63" name="Google Shape;2063;p2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64" name="Google Shape;2064;p2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65" name="Google Shape;2065;p2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66" name="Google Shape;2066;p2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67" name="Google Shape;2067;p2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68" name="Google Shape;2068;p2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69" name="Google Shape;2069;p2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70" name="Google Shape;2070;p2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71" name="Google Shape;2071;p2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72" name="Google Shape;2072;p2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73" name="Google Shape;2073;p2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74" name="Google Shape;2074;p2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75" name="Google Shape;2075;p2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76" name="Google Shape;2076;p2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77" name="Google Shape;2077;p2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78" name="Google Shape;2078;p2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79" name="Google Shape;2079;p2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80" name="Google Shape;2080;p2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81" name="Google Shape;2081;p2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82" name="Google Shape;2082;p20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83" name="Google Shape;2083;p2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84" name="Google Shape;2084;p2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85" name="Google Shape;2085;p20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86" name="Google Shape;2086;p2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87" name="Google Shape;2087;p2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88" name="Google Shape;2088;p2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89" name="Google Shape;2089;p2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90" name="Google Shape;2090;p2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91" name="Google Shape;2091;p2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92" name="Google Shape;2092;p2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93" name="Google Shape;2093;p2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94" name="Google Shape;2094;p2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95" name="Google Shape;2095;p2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28549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" name="Google Shape;2097;p2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8" name="Google Shape;2098;p21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2099" name="Google Shape;2099;p21"/>
          <p:cNvSpPr txBox="1">
            <a:spLocks noGrp="1"/>
          </p:cNvSpPr>
          <p:nvPr>
            <p:ph type="title"/>
          </p:nvPr>
        </p:nvSpPr>
        <p:spPr>
          <a:xfrm>
            <a:off x="950976" y="646176"/>
            <a:ext cx="102900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100" name="Google Shape;2100;p21"/>
          <p:cNvSpPr txBox="1">
            <a:spLocks noGrp="1"/>
          </p:cNvSpPr>
          <p:nvPr>
            <p:ph type="subTitle" idx="1"/>
          </p:nvPr>
        </p:nvSpPr>
        <p:spPr>
          <a:xfrm>
            <a:off x="6170000" y="3194304"/>
            <a:ext cx="4876800" cy="15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101" name="Google Shape;2101;p21"/>
          <p:cNvGrpSpPr/>
          <p:nvPr/>
        </p:nvGrpSpPr>
        <p:grpSpPr>
          <a:xfrm>
            <a:off x="311221" y="287443"/>
            <a:ext cx="1279473" cy="2056187"/>
            <a:chOff x="9840651" y="2066749"/>
            <a:chExt cx="701773" cy="1127790"/>
          </a:xfrm>
        </p:grpSpPr>
        <p:sp>
          <p:nvSpPr>
            <p:cNvPr id="2102" name="Google Shape;2102;p21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03" name="Google Shape;2103;p21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04" name="Google Shape;2104;p2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05" name="Google Shape;2105;p2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06" name="Google Shape;2106;p21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07" name="Google Shape;2107;p21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08" name="Google Shape;2108;p2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09" name="Google Shape;2109;p2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10" name="Google Shape;2110;p2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11" name="Google Shape;2111;p2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12" name="Google Shape;2112;p21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13" name="Google Shape;2113;p21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14" name="Google Shape;2114;p21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15" name="Google Shape;2115;p2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16" name="Google Shape;2116;p2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17" name="Google Shape;2117;p2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18" name="Google Shape;2118;p2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19" name="Google Shape;2119;p2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20" name="Google Shape;2120;p2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21" name="Google Shape;2121;p21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22" name="Google Shape;2122;p2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23" name="Google Shape;2123;p2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24" name="Google Shape;2124;p2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25" name="Google Shape;2125;p2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26" name="Google Shape;2126;p21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27" name="Google Shape;2127;p21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28" name="Google Shape;2128;p21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29" name="Google Shape;2129;p21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30" name="Google Shape;2130;p21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31" name="Google Shape;2131;p21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32" name="Google Shape;2132;p21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133" name="Google Shape;2133;p21"/>
          <p:cNvGrpSpPr/>
          <p:nvPr/>
        </p:nvGrpSpPr>
        <p:grpSpPr>
          <a:xfrm>
            <a:off x="93962" y="2748827"/>
            <a:ext cx="1496751" cy="893972"/>
            <a:chOff x="7734396" y="189920"/>
            <a:chExt cx="1122563" cy="670479"/>
          </a:xfrm>
        </p:grpSpPr>
        <p:sp>
          <p:nvSpPr>
            <p:cNvPr id="2134" name="Google Shape;2134;p2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35" name="Google Shape;2135;p2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36" name="Google Shape;2136;p2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37" name="Google Shape;2137;p2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38" name="Google Shape;2138;p2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39" name="Google Shape;2139;p2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40" name="Google Shape;2140;p2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41" name="Google Shape;2141;p2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42" name="Google Shape;2142;p2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43" name="Google Shape;2143;p2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44" name="Google Shape;2144;p2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45" name="Google Shape;2145;p2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46" name="Google Shape;2146;p2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47" name="Google Shape;2147;p2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48" name="Google Shape;2148;p2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49" name="Google Shape;2149;p2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50" name="Google Shape;2150;p2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51" name="Google Shape;2151;p2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52" name="Google Shape;2152;p2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53" name="Google Shape;2153;p2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54" name="Google Shape;2154;p2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sp>
        <p:nvSpPr>
          <p:cNvPr id="2155" name="Google Shape;2155;p21"/>
          <p:cNvSpPr/>
          <p:nvPr/>
        </p:nvSpPr>
        <p:spPr>
          <a:xfrm>
            <a:off x="5505539" y="-107466"/>
            <a:ext cx="6813767" cy="2247900"/>
          </a:xfrm>
          <a:custGeom>
            <a:avLst/>
            <a:gdLst/>
            <a:ahLst/>
            <a:cxnLst/>
            <a:rect l="l" t="t" r="r" b="b"/>
            <a:pathLst>
              <a:path w="204413" h="67437" extrusionOk="0">
                <a:moveTo>
                  <a:pt x="204413" y="67437"/>
                </a:moveTo>
                <a:cubicBezTo>
                  <a:pt x="202605" y="53878"/>
                  <a:pt x="206651" y="35020"/>
                  <a:pt x="195269" y="27432"/>
                </a:cubicBezTo>
                <a:cubicBezTo>
                  <a:pt x="180472" y="17567"/>
                  <a:pt x="159625" y="28059"/>
                  <a:pt x="141929" y="26289"/>
                </a:cubicBezTo>
                <a:cubicBezTo>
                  <a:pt x="124221" y="24518"/>
                  <a:pt x="108493" y="8151"/>
                  <a:pt x="90875" y="10668"/>
                </a:cubicBezTo>
                <a:cubicBezTo>
                  <a:pt x="73570" y="13140"/>
                  <a:pt x="57985" y="27184"/>
                  <a:pt x="40583" y="25527"/>
                </a:cubicBezTo>
                <a:cubicBezTo>
                  <a:pt x="27188" y="24251"/>
                  <a:pt x="12484" y="21193"/>
                  <a:pt x="2483" y="12192"/>
                </a:cubicBezTo>
                <a:cubicBezTo>
                  <a:pt x="-590" y="9426"/>
                  <a:pt x="197" y="4135"/>
                  <a:pt x="19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156" name="Google Shape;2156;p21"/>
          <p:cNvGrpSpPr/>
          <p:nvPr/>
        </p:nvGrpSpPr>
        <p:grpSpPr>
          <a:xfrm rot="-2864756">
            <a:off x="10285515" y="506597"/>
            <a:ext cx="457189" cy="425456"/>
            <a:chOff x="-1003774" y="3010923"/>
            <a:chExt cx="671424" cy="624822"/>
          </a:xfrm>
        </p:grpSpPr>
        <p:sp>
          <p:nvSpPr>
            <p:cNvPr id="2157" name="Google Shape;2157;p21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58" name="Google Shape;2158;p21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59" name="Google Shape;2159;p21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60" name="Google Shape;2160;p2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61" name="Google Shape;2161;p2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62" name="Google Shape;2162;p2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63" name="Google Shape;2163;p2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64" name="Google Shape;2164;p2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65" name="Google Shape;2165;p2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66" name="Google Shape;2166;p2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67" name="Google Shape;2167;p2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68" name="Google Shape;2168;p2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69" name="Google Shape;2169;p2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70" name="Google Shape;2170;p2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71" name="Google Shape;2171;p2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72" name="Google Shape;2172;p2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73" name="Google Shape;2173;p2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74" name="Google Shape;2174;p2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75" name="Google Shape;2175;p2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76" name="Google Shape;2176;p2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77" name="Google Shape;2177;p2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78" name="Google Shape;2178;p2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79" name="Google Shape;2179;p2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80" name="Google Shape;2180;p21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81" name="Google Shape;2181;p2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82" name="Google Shape;2182;p2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83" name="Google Shape;2183;p21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84" name="Google Shape;2184;p2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85" name="Google Shape;2185;p2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86" name="Google Shape;2186;p2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87" name="Google Shape;2187;p2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88" name="Google Shape;2188;p2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89" name="Google Shape;2189;p2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90" name="Google Shape;2190;p2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91" name="Google Shape;2191;p2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92" name="Google Shape;2192;p2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93" name="Google Shape;2193;p2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194" name="Google Shape;2194;p21"/>
          <p:cNvGrpSpPr/>
          <p:nvPr/>
        </p:nvGrpSpPr>
        <p:grpSpPr>
          <a:xfrm>
            <a:off x="10324085" y="5448729"/>
            <a:ext cx="1833913" cy="1811528"/>
            <a:chOff x="5180763" y="3483322"/>
            <a:chExt cx="1375435" cy="1358646"/>
          </a:xfrm>
        </p:grpSpPr>
        <p:sp>
          <p:nvSpPr>
            <p:cNvPr id="2195" name="Google Shape;2195;p21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96" name="Google Shape;2196;p21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97" name="Google Shape;2197;p21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98" name="Google Shape;2198;p21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199" name="Google Shape;2199;p21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00" name="Google Shape;2200;p21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01" name="Google Shape;2201;p21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02" name="Google Shape;2202;p21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03" name="Google Shape;2203;p21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04" name="Google Shape;2204;p21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05" name="Google Shape;2205;p21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06" name="Google Shape;2206;p21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07" name="Google Shape;2207;p21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08" name="Google Shape;2208;p21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09" name="Google Shape;2209;p21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10" name="Google Shape;2210;p21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11" name="Google Shape;2211;p21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12" name="Google Shape;2212;p21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13" name="Google Shape;2213;p21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14" name="Google Shape;2214;p21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15" name="Google Shape;2215;p21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16" name="Google Shape;2216;p21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17" name="Google Shape;2217;p21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18" name="Google Shape;2218;p21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19" name="Google Shape;2219;p21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20" name="Google Shape;2220;p21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21" name="Google Shape;2221;p21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22" name="Google Shape;2222;p21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23" name="Google Shape;2223;p21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24" name="Google Shape;2224;p21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25" name="Google Shape;2225;p21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26" name="Google Shape;2226;p21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27" name="Google Shape;2227;p21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28" name="Google Shape;2228;p21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29" name="Google Shape;2229;p21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30" name="Google Shape;2230;p21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31" name="Google Shape;2231;p21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32" name="Google Shape;2232;p21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33" name="Google Shape;2233;p21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34" name="Google Shape;2234;p21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35" name="Google Shape;2235;p21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36" name="Google Shape;2236;p21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37" name="Google Shape;2237;p21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38" name="Google Shape;2238;p21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39" name="Google Shape;2239;p21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40" name="Google Shape;2240;p21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41" name="Google Shape;2241;p21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42" name="Google Shape;2242;p21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43" name="Google Shape;2243;p21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44" name="Google Shape;2244;p21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45" name="Google Shape;2245;p21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46" name="Google Shape;2246;p21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47" name="Google Shape;2247;p21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48" name="Google Shape;2248;p21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49" name="Google Shape;2249;p21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50" name="Google Shape;2250;p21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251" name="Google Shape;2251;p21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230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">
  <p:cSld name="Title and three columns">
    <p:spTree>
      <p:nvGrpSpPr>
        <p:cNvPr id="1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" name="Google Shape;2355;p2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6" name="Google Shape;2356;p23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2357" name="Google Shape;2357;p23"/>
          <p:cNvSpPr txBox="1">
            <a:spLocks noGrp="1"/>
          </p:cNvSpPr>
          <p:nvPr>
            <p:ph type="title"/>
          </p:nvPr>
        </p:nvSpPr>
        <p:spPr>
          <a:xfrm>
            <a:off x="954299" y="3901440"/>
            <a:ext cx="2987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358" name="Google Shape;2358;p23"/>
          <p:cNvSpPr txBox="1">
            <a:spLocks noGrp="1"/>
          </p:cNvSpPr>
          <p:nvPr>
            <p:ph type="subTitle" idx="1"/>
          </p:nvPr>
        </p:nvSpPr>
        <p:spPr>
          <a:xfrm>
            <a:off x="953499" y="4420488"/>
            <a:ext cx="29888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59" name="Google Shape;2359;p23"/>
          <p:cNvSpPr txBox="1">
            <a:spLocks noGrp="1"/>
          </p:cNvSpPr>
          <p:nvPr>
            <p:ph type="title" idx="2"/>
          </p:nvPr>
        </p:nvSpPr>
        <p:spPr>
          <a:xfrm>
            <a:off x="4602400" y="3901440"/>
            <a:ext cx="2987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360" name="Google Shape;2360;p23"/>
          <p:cNvSpPr txBox="1">
            <a:spLocks noGrp="1"/>
          </p:cNvSpPr>
          <p:nvPr>
            <p:ph type="subTitle" idx="3"/>
          </p:nvPr>
        </p:nvSpPr>
        <p:spPr>
          <a:xfrm>
            <a:off x="4601600" y="4420488"/>
            <a:ext cx="29888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1" name="Google Shape;2361;p23"/>
          <p:cNvSpPr txBox="1">
            <a:spLocks noGrp="1"/>
          </p:cNvSpPr>
          <p:nvPr>
            <p:ph type="title" idx="4"/>
          </p:nvPr>
        </p:nvSpPr>
        <p:spPr>
          <a:xfrm>
            <a:off x="8247393" y="3901440"/>
            <a:ext cx="2987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362" name="Google Shape;2362;p23"/>
          <p:cNvSpPr txBox="1">
            <a:spLocks noGrp="1"/>
          </p:cNvSpPr>
          <p:nvPr>
            <p:ph type="subTitle" idx="5"/>
          </p:nvPr>
        </p:nvSpPr>
        <p:spPr>
          <a:xfrm>
            <a:off x="8246593" y="4420488"/>
            <a:ext cx="29888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3" name="Google Shape;2363;p23"/>
          <p:cNvSpPr txBox="1">
            <a:spLocks noGrp="1"/>
          </p:cNvSpPr>
          <p:nvPr>
            <p:ph type="title" idx="6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364" name="Google Shape;2364;p23"/>
          <p:cNvSpPr/>
          <p:nvPr/>
        </p:nvSpPr>
        <p:spPr>
          <a:xfrm>
            <a:off x="51101" y="-56666"/>
            <a:ext cx="6946900" cy="504433"/>
          </a:xfrm>
          <a:custGeom>
            <a:avLst/>
            <a:gdLst/>
            <a:ahLst/>
            <a:cxnLst/>
            <a:rect l="l" t="t" r="r" b="b"/>
            <a:pathLst>
              <a:path w="208407" h="15133" extrusionOk="0">
                <a:moveTo>
                  <a:pt x="0" y="1905"/>
                </a:moveTo>
                <a:cubicBezTo>
                  <a:pt x="14501" y="1905"/>
                  <a:pt x="27140" y="13060"/>
                  <a:pt x="41529" y="14859"/>
                </a:cubicBezTo>
                <a:cubicBezTo>
                  <a:pt x="54685" y="16503"/>
                  <a:pt x="67553" y="9399"/>
                  <a:pt x="80772" y="8382"/>
                </a:cubicBezTo>
                <a:cubicBezTo>
                  <a:pt x="95081" y="7281"/>
                  <a:pt x="109121" y="13202"/>
                  <a:pt x="123444" y="14097"/>
                </a:cubicBezTo>
                <a:cubicBezTo>
                  <a:pt x="133988" y="14756"/>
                  <a:pt x="144203" y="10073"/>
                  <a:pt x="154686" y="8763"/>
                </a:cubicBezTo>
                <a:cubicBezTo>
                  <a:pt x="172690" y="6513"/>
                  <a:pt x="208407" y="18144"/>
                  <a:pt x="20840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365" name="Google Shape;2365;p23"/>
          <p:cNvSpPr/>
          <p:nvPr/>
        </p:nvSpPr>
        <p:spPr>
          <a:xfrm>
            <a:off x="11893472" y="2661134"/>
            <a:ext cx="375033" cy="4254500"/>
          </a:xfrm>
          <a:custGeom>
            <a:avLst/>
            <a:gdLst/>
            <a:ahLst/>
            <a:cxnLst/>
            <a:rect l="l" t="t" r="r" b="b"/>
            <a:pathLst>
              <a:path w="11251" h="127635" extrusionOk="0">
                <a:moveTo>
                  <a:pt x="9727" y="127635"/>
                </a:moveTo>
                <a:cubicBezTo>
                  <a:pt x="5002" y="115823"/>
                  <a:pt x="-1064" y="103336"/>
                  <a:pt x="202" y="90678"/>
                </a:cubicBezTo>
                <a:cubicBezTo>
                  <a:pt x="1469" y="78005"/>
                  <a:pt x="7275" y="65658"/>
                  <a:pt x="6298" y="52959"/>
                </a:cubicBezTo>
                <a:cubicBezTo>
                  <a:pt x="4938" y="35281"/>
                  <a:pt x="-4607" y="7929"/>
                  <a:pt x="11251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366" name="Google Shape;2366;p23"/>
          <p:cNvGrpSpPr/>
          <p:nvPr/>
        </p:nvGrpSpPr>
        <p:grpSpPr>
          <a:xfrm rot="-2864756">
            <a:off x="1319148" y="194364"/>
            <a:ext cx="457189" cy="425456"/>
            <a:chOff x="-1003774" y="3010923"/>
            <a:chExt cx="671424" cy="624822"/>
          </a:xfrm>
        </p:grpSpPr>
        <p:sp>
          <p:nvSpPr>
            <p:cNvPr id="2367" name="Google Shape;2367;p2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68" name="Google Shape;2368;p2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69" name="Google Shape;2369;p2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70" name="Google Shape;2370;p2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71" name="Google Shape;2371;p2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72" name="Google Shape;2372;p2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73" name="Google Shape;2373;p2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74" name="Google Shape;2374;p2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75" name="Google Shape;2375;p2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76" name="Google Shape;2376;p2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77" name="Google Shape;2377;p2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78" name="Google Shape;2378;p2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79" name="Google Shape;2379;p2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80" name="Google Shape;2380;p2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81" name="Google Shape;2381;p2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82" name="Google Shape;2382;p2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83" name="Google Shape;2383;p2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84" name="Google Shape;2384;p2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85" name="Google Shape;2385;p2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86" name="Google Shape;2386;p2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87" name="Google Shape;2387;p2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88" name="Google Shape;2388;p2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89" name="Google Shape;2389;p2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90" name="Google Shape;2390;p2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91" name="Google Shape;2391;p2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92" name="Google Shape;2392;p2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93" name="Google Shape;2393;p2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94" name="Google Shape;2394;p2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95" name="Google Shape;2395;p2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96" name="Google Shape;2396;p2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97" name="Google Shape;2397;p2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98" name="Google Shape;2398;p2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399" name="Google Shape;2399;p2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00" name="Google Shape;2400;p2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01" name="Google Shape;2401;p2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02" name="Google Shape;2402;p2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03" name="Google Shape;2403;p2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404" name="Google Shape;2404;p23"/>
          <p:cNvGrpSpPr/>
          <p:nvPr/>
        </p:nvGrpSpPr>
        <p:grpSpPr>
          <a:xfrm>
            <a:off x="292728" y="5685594"/>
            <a:ext cx="1496751" cy="893972"/>
            <a:chOff x="7734396" y="189920"/>
            <a:chExt cx="1122563" cy="670479"/>
          </a:xfrm>
        </p:grpSpPr>
        <p:sp>
          <p:nvSpPr>
            <p:cNvPr id="2405" name="Google Shape;2405;p23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06" name="Google Shape;2406;p23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07" name="Google Shape;2407;p23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08" name="Google Shape;2408;p23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09" name="Google Shape;2409;p23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10" name="Google Shape;2410;p23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11" name="Google Shape;2411;p23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12" name="Google Shape;2412;p23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13" name="Google Shape;2413;p23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14" name="Google Shape;2414;p23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15" name="Google Shape;2415;p23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16" name="Google Shape;2416;p23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17" name="Google Shape;2417;p23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18" name="Google Shape;2418;p23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19" name="Google Shape;2419;p23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20" name="Google Shape;2420;p23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21" name="Google Shape;2421;p23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22" name="Google Shape;2422;p23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23" name="Google Shape;2423;p23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24" name="Google Shape;2424;p23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25" name="Google Shape;2425;p23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426" name="Google Shape;2426;p23"/>
          <p:cNvGrpSpPr/>
          <p:nvPr/>
        </p:nvGrpSpPr>
        <p:grpSpPr>
          <a:xfrm>
            <a:off x="10837900" y="372000"/>
            <a:ext cx="1054315" cy="1158840"/>
            <a:chOff x="7709325" y="2753025"/>
            <a:chExt cx="790736" cy="869130"/>
          </a:xfrm>
        </p:grpSpPr>
        <p:sp>
          <p:nvSpPr>
            <p:cNvPr id="2427" name="Google Shape;2427;p23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28" name="Google Shape;2428;p23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29" name="Google Shape;2429;p23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30" name="Google Shape;2430;p23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31" name="Google Shape;2431;p23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32" name="Google Shape;2432;p23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33" name="Google Shape;2433;p23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34" name="Google Shape;2434;p23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35" name="Google Shape;2435;p23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36" name="Google Shape;2436;p23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37" name="Google Shape;2437;p23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38" name="Google Shape;2438;p23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39" name="Google Shape;2439;p23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40" name="Google Shape;2440;p23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41" name="Google Shape;2441;p23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42" name="Google Shape;2442;p23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43" name="Google Shape;2443;p23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44" name="Google Shape;2444;p23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45" name="Google Shape;2445;p23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46" name="Google Shape;2446;p23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47" name="Google Shape;2447;p23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48" name="Google Shape;2448;p23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49" name="Google Shape;2449;p23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450" name="Google Shape;2450;p23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21098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">
  <p:cSld name="Title and four columns">
    <p:spTree>
      <p:nvGrpSpPr>
        <p:cNvPr id="1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1" name="Google Shape;2501;p2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2" name="Google Shape;2502;p25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2503" name="Google Shape;2503;p25"/>
          <p:cNvSpPr txBox="1">
            <a:spLocks noGrp="1"/>
          </p:cNvSpPr>
          <p:nvPr>
            <p:ph type="title"/>
          </p:nvPr>
        </p:nvSpPr>
        <p:spPr>
          <a:xfrm>
            <a:off x="3223569" y="2363439"/>
            <a:ext cx="2637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04" name="Google Shape;2504;p25"/>
          <p:cNvSpPr txBox="1">
            <a:spLocks noGrp="1"/>
          </p:cNvSpPr>
          <p:nvPr>
            <p:ph type="subTitle" idx="1"/>
          </p:nvPr>
        </p:nvSpPr>
        <p:spPr>
          <a:xfrm>
            <a:off x="3223569" y="2851432"/>
            <a:ext cx="2637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5" name="Google Shape;2505;p25"/>
          <p:cNvSpPr txBox="1">
            <a:spLocks noGrp="1"/>
          </p:cNvSpPr>
          <p:nvPr>
            <p:ph type="title" idx="2"/>
          </p:nvPr>
        </p:nvSpPr>
        <p:spPr>
          <a:xfrm>
            <a:off x="7705403" y="2363439"/>
            <a:ext cx="2637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06" name="Google Shape;2506;p25"/>
          <p:cNvSpPr txBox="1">
            <a:spLocks noGrp="1"/>
          </p:cNvSpPr>
          <p:nvPr>
            <p:ph type="subTitle" idx="3"/>
          </p:nvPr>
        </p:nvSpPr>
        <p:spPr>
          <a:xfrm>
            <a:off x="7705397" y="2851432"/>
            <a:ext cx="2637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7" name="Google Shape;2507;p25"/>
          <p:cNvSpPr txBox="1">
            <a:spLocks noGrp="1"/>
          </p:cNvSpPr>
          <p:nvPr>
            <p:ph type="title" idx="4"/>
          </p:nvPr>
        </p:nvSpPr>
        <p:spPr>
          <a:xfrm>
            <a:off x="3223569" y="4395441"/>
            <a:ext cx="2637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08" name="Google Shape;2508;p25"/>
          <p:cNvSpPr txBox="1">
            <a:spLocks noGrp="1"/>
          </p:cNvSpPr>
          <p:nvPr>
            <p:ph type="subTitle" idx="5"/>
          </p:nvPr>
        </p:nvSpPr>
        <p:spPr>
          <a:xfrm>
            <a:off x="3223569" y="4883435"/>
            <a:ext cx="2637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9" name="Google Shape;2509;p25"/>
          <p:cNvSpPr txBox="1">
            <a:spLocks noGrp="1"/>
          </p:cNvSpPr>
          <p:nvPr>
            <p:ph type="title" idx="6"/>
          </p:nvPr>
        </p:nvSpPr>
        <p:spPr>
          <a:xfrm>
            <a:off x="7713369" y="4395441"/>
            <a:ext cx="2637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10" name="Google Shape;2510;p25"/>
          <p:cNvSpPr txBox="1">
            <a:spLocks noGrp="1"/>
          </p:cNvSpPr>
          <p:nvPr>
            <p:ph type="subTitle" idx="7"/>
          </p:nvPr>
        </p:nvSpPr>
        <p:spPr>
          <a:xfrm>
            <a:off x="7713364" y="4883435"/>
            <a:ext cx="2637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11" name="Google Shape;2511;p25"/>
          <p:cNvSpPr txBox="1">
            <a:spLocks noGrp="1"/>
          </p:cNvSpPr>
          <p:nvPr>
            <p:ph type="title" idx="8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512" name="Google Shape;2512;p25"/>
          <p:cNvSpPr/>
          <p:nvPr/>
        </p:nvSpPr>
        <p:spPr>
          <a:xfrm>
            <a:off x="7010701" y="191344"/>
            <a:ext cx="5219700" cy="564800"/>
          </a:xfrm>
          <a:custGeom>
            <a:avLst/>
            <a:gdLst/>
            <a:ahLst/>
            <a:cxnLst/>
            <a:rect l="l" t="t" r="r" b="b"/>
            <a:pathLst>
              <a:path w="156591" h="16944" extrusionOk="0">
                <a:moveTo>
                  <a:pt x="156591" y="13134"/>
                </a:moveTo>
                <a:cubicBezTo>
                  <a:pt x="150156" y="7986"/>
                  <a:pt x="142895" y="3210"/>
                  <a:pt x="134874" y="1323"/>
                </a:cubicBezTo>
                <a:cubicBezTo>
                  <a:pt x="119504" y="-2293"/>
                  <a:pt x="103297" y="2794"/>
                  <a:pt x="87630" y="4752"/>
                </a:cubicBezTo>
                <a:cubicBezTo>
                  <a:pt x="75063" y="6323"/>
                  <a:pt x="62513" y="-1080"/>
                  <a:pt x="49911" y="180"/>
                </a:cubicBezTo>
                <a:cubicBezTo>
                  <a:pt x="32448" y="1926"/>
                  <a:pt x="15698" y="9095"/>
                  <a:pt x="0" y="16944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513" name="Google Shape;2513;p25"/>
          <p:cNvSpPr/>
          <p:nvPr/>
        </p:nvSpPr>
        <p:spPr>
          <a:xfrm>
            <a:off x="7372" y="1492733"/>
            <a:ext cx="500933" cy="2258067"/>
          </a:xfrm>
          <a:custGeom>
            <a:avLst/>
            <a:gdLst/>
            <a:ahLst/>
            <a:cxnLst/>
            <a:rect l="l" t="t" r="r" b="b"/>
            <a:pathLst>
              <a:path w="15028" h="67742" extrusionOk="0">
                <a:moveTo>
                  <a:pt x="15028" y="49911"/>
                </a:moveTo>
                <a:cubicBezTo>
                  <a:pt x="13942" y="55341"/>
                  <a:pt x="7303" y="58156"/>
                  <a:pt x="5122" y="63246"/>
                </a:cubicBezTo>
                <a:cubicBezTo>
                  <a:pt x="4442" y="64834"/>
                  <a:pt x="3295" y="68658"/>
                  <a:pt x="2074" y="67437"/>
                </a:cubicBezTo>
                <a:cubicBezTo>
                  <a:pt x="-5093" y="60270"/>
                  <a:pt x="9157" y="48195"/>
                  <a:pt x="10075" y="38100"/>
                </a:cubicBezTo>
                <a:cubicBezTo>
                  <a:pt x="10689" y="31350"/>
                  <a:pt x="6832" y="24934"/>
                  <a:pt x="5503" y="18288"/>
                </a:cubicBezTo>
                <a:cubicBezTo>
                  <a:pt x="4258" y="12061"/>
                  <a:pt x="5849" y="2840"/>
                  <a:pt x="169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514" name="Google Shape;2514;p25"/>
          <p:cNvGrpSpPr/>
          <p:nvPr/>
        </p:nvGrpSpPr>
        <p:grpSpPr>
          <a:xfrm>
            <a:off x="10489085" y="5226796"/>
            <a:ext cx="1833913" cy="1811528"/>
            <a:chOff x="5180763" y="3483322"/>
            <a:chExt cx="1375435" cy="1358646"/>
          </a:xfrm>
        </p:grpSpPr>
        <p:sp>
          <p:nvSpPr>
            <p:cNvPr id="2515" name="Google Shape;2515;p25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16" name="Google Shape;2516;p25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17" name="Google Shape;2517;p25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18" name="Google Shape;2518;p25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19" name="Google Shape;2519;p25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0" name="Google Shape;2520;p25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1" name="Google Shape;2521;p25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2" name="Google Shape;2522;p25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3" name="Google Shape;2523;p25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4" name="Google Shape;2524;p25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5" name="Google Shape;2525;p25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6" name="Google Shape;2526;p25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7" name="Google Shape;2527;p25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8" name="Google Shape;2528;p25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9" name="Google Shape;2529;p25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0" name="Google Shape;2530;p25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1" name="Google Shape;2531;p25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2" name="Google Shape;2532;p25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3" name="Google Shape;2533;p25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4" name="Google Shape;2534;p25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5" name="Google Shape;2535;p25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6" name="Google Shape;2536;p25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7" name="Google Shape;2537;p25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8" name="Google Shape;2538;p25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9" name="Google Shape;2539;p25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0" name="Google Shape;2540;p25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1" name="Google Shape;2541;p25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2" name="Google Shape;2542;p25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3" name="Google Shape;2543;p25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4" name="Google Shape;2544;p25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5" name="Google Shape;2545;p25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6" name="Google Shape;2546;p25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7" name="Google Shape;2547;p25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8" name="Google Shape;2548;p25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9" name="Google Shape;2549;p25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0" name="Google Shape;2550;p25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1" name="Google Shape;2551;p25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2" name="Google Shape;2552;p25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3" name="Google Shape;2553;p25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4" name="Google Shape;2554;p25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5" name="Google Shape;2555;p25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6" name="Google Shape;2556;p25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7" name="Google Shape;2557;p25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8" name="Google Shape;2558;p25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9" name="Google Shape;2559;p25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0" name="Google Shape;2560;p25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1" name="Google Shape;2561;p25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2" name="Google Shape;2562;p25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3" name="Google Shape;2563;p25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4" name="Google Shape;2564;p25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5" name="Google Shape;2565;p25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6" name="Google Shape;2566;p25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7" name="Google Shape;2567;p25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8" name="Google Shape;2568;p25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9" name="Google Shape;2569;p25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70" name="Google Shape;2570;p25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71" name="Google Shape;2571;p25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572" name="Google Shape;2572;p25"/>
          <p:cNvGrpSpPr/>
          <p:nvPr/>
        </p:nvGrpSpPr>
        <p:grpSpPr>
          <a:xfrm>
            <a:off x="78320" y="141103"/>
            <a:ext cx="1234040" cy="2395776"/>
            <a:chOff x="204076" y="125827"/>
            <a:chExt cx="925530" cy="1796832"/>
          </a:xfrm>
        </p:grpSpPr>
        <p:sp>
          <p:nvSpPr>
            <p:cNvPr id="2573" name="Google Shape;2573;p25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74" name="Google Shape;2574;p25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75" name="Google Shape;2575;p25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76" name="Google Shape;2576;p25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77" name="Google Shape;2577;p25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78" name="Google Shape;2578;p25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79" name="Google Shape;2579;p25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80" name="Google Shape;2580;p25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81" name="Google Shape;2581;p25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582" name="Google Shape;2582;p25"/>
          <p:cNvGrpSpPr/>
          <p:nvPr/>
        </p:nvGrpSpPr>
        <p:grpSpPr>
          <a:xfrm rot="-2864756">
            <a:off x="11314582" y="99497"/>
            <a:ext cx="457189" cy="425456"/>
            <a:chOff x="-1003774" y="3010923"/>
            <a:chExt cx="671424" cy="624822"/>
          </a:xfrm>
        </p:grpSpPr>
        <p:sp>
          <p:nvSpPr>
            <p:cNvPr id="2583" name="Google Shape;2583;p25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84" name="Google Shape;2584;p25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85" name="Google Shape;2585;p25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86" name="Google Shape;2586;p2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87" name="Google Shape;2587;p2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88" name="Google Shape;2588;p2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89" name="Google Shape;2589;p2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0" name="Google Shape;2590;p2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1" name="Google Shape;2591;p2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2" name="Google Shape;2592;p2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3" name="Google Shape;2593;p2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4" name="Google Shape;2594;p2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5" name="Google Shape;2595;p2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6" name="Google Shape;2596;p2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7" name="Google Shape;2597;p2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8" name="Google Shape;2598;p2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9" name="Google Shape;2599;p2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0" name="Google Shape;2600;p2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1" name="Google Shape;2601;p2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2" name="Google Shape;2602;p2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3" name="Google Shape;2603;p2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4" name="Google Shape;2604;p2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5" name="Google Shape;2605;p2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6" name="Google Shape;2606;p25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7" name="Google Shape;2607;p2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8" name="Google Shape;2608;p2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9" name="Google Shape;2609;p25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0" name="Google Shape;2610;p2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1" name="Google Shape;2611;p2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2" name="Google Shape;2612;p2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3" name="Google Shape;2613;p2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4" name="Google Shape;2614;p2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5" name="Google Shape;2615;p2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6" name="Google Shape;2616;p2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7" name="Google Shape;2617;p2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8" name="Google Shape;2618;p2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9" name="Google Shape;2619;p2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52513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">
  <p:cSld name="Title and six columns">
    <p:spTree>
      <p:nvGrpSpPr>
        <p:cNvPr id="1" name="Shape 2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" name="Google Shape;2621;p2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2" name="Google Shape;2622;p26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2623" name="Google Shape;2623;p26"/>
          <p:cNvSpPr txBox="1">
            <a:spLocks noGrp="1"/>
          </p:cNvSpPr>
          <p:nvPr>
            <p:ph type="title"/>
          </p:nvPr>
        </p:nvSpPr>
        <p:spPr>
          <a:xfrm>
            <a:off x="2876291" y="1896868"/>
            <a:ext cx="2743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624" name="Google Shape;2624;p26"/>
          <p:cNvSpPr txBox="1">
            <a:spLocks noGrp="1"/>
          </p:cNvSpPr>
          <p:nvPr>
            <p:ph type="subTitle" idx="1"/>
          </p:nvPr>
        </p:nvSpPr>
        <p:spPr>
          <a:xfrm>
            <a:off x="2876291" y="2422743"/>
            <a:ext cx="2741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5" name="Google Shape;2625;p26"/>
          <p:cNvSpPr txBox="1">
            <a:spLocks noGrp="1"/>
          </p:cNvSpPr>
          <p:nvPr>
            <p:ph type="title" idx="2"/>
          </p:nvPr>
        </p:nvSpPr>
        <p:spPr>
          <a:xfrm>
            <a:off x="7953369" y="1896868"/>
            <a:ext cx="2743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626" name="Google Shape;2626;p26"/>
          <p:cNvSpPr txBox="1">
            <a:spLocks noGrp="1"/>
          </p:cNvSpPr>
          <p:nvPr>
            <p:ph type="subTitle" idx="3"/>
          </p:nvPr>
        </p:nvSpPr>
        <p:spPr>
          <a:xfrm>
            <a:off x="7953369" y="2422743"/>
            <a:ext cx="2741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7" name="Google Shape;2627;p26"/>
          <p:cNvSpPr txBox="1">
            <a:spLocks noGrp="1"/>
          </p:cNvSpPr>
          <p:nvPr>
            <p:ph type="title" idx="4"/>
          </p:nvPr>
        </p:nvSpPr>
        <p:spPr>
          <a:xfrm>
            <a:off x="2876291" y="3468233"/>
            <a:ext cx="2743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628" name="Google Shape;2628;p26"/>
          <p:cNvSpPr txBox="1">
            <a:spLocks noGrp="1"/>
          </p:cNvSpPr>
          <p:nvPr>
            <p:ph type="subTitle" idx="5"/>
          </p:nvPr>
        </p:nvSpPr>
        <p:spPr>
          <a:xfrm>
            <a:off x="2876291" y="3996581"/>
            <a:ext cx="2741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9" name="Google Shape;2629;p26"/>
          <p:cNvSpPr txBox="1">
            <a:spLocks noGrp="1"/>
          </p:cNvSpPr>
          <p:nvPr>
            <p:ph type="title" idx="6"/>
          </p:nvPr>
        </p:nvSpPr>
        <p:spPr>
          <a:xfrm>
            <a:off x="2876291" y="5034047"/>
            <a:ext cx="2743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630" name="Google Shape;2630;p26"/>
          <p:cNvSpPr txBox="1">
            <a:spLocks noGrp="1"/>
          </p:cNvSpPr>
          <p:nvPr>
            <p:ph type="subTitle" idx="7"/>
          </p:nvPr>
        </p:nvSpPr>
        <p:spPr>
          <a:xfrm>
            <a:off x="2876291" y="5562395"/>
            <a:ext cx="2741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1" name="Google Shape;2631;p26"/>
          <p:cNvSpPr txBox="1">
            <a:spLocks noGrp="1"/>
          </p:cNvSpPr>
          <p:nvPr>
            <p:ph type="title" idx="8"/>
          </p:nvPr>
        </p:nvSpPr>
        <p:spPr>
          <a:xfrm>
            <a:off x="7953369" y="3468233"/>
            <a:ext cx="2743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632" name="Google Shape;2632;p26"/>
          <p:cNvSpPr txBox="1">
            <a:spLocks noGrp="1"/>
          </p:cNvSpPr>
          <p:nvPr>
            <p:ph type="subTitle" idx="9"/>
          </p:nvPr>
        </p:nvSpPr>
        <p:spPr>
          <a:xfrm>
            <a:off x="7953369" y="3996581"/>
            <a:ext cx="2741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3" name="Google Shape;2633;p26"/>
          <p:cNvSpPr txBox="1">
            <a:spLocks noGrp="1"/>
          </p:cNvSpPr>
          <p:nvPr>
            <p:ph type="title" idx="13"/>
          </p:nvPr>
        </p:nvSpPr>
        <p:spPr>
          <a:xfrm>
            <a:off x="7953369" y="5034047"/>
            <a:ext cx="2743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634" name="Google Shape;2634;p26"/>
          <p:cNvSpPr txBox="1">
            <a:spLocks noGrp="1"/>
          </p:cNvSpPr>
          <p:nvPr>
            <p:ph type="subTitle" idx="14"/>
          </p:nvPr>
        </p:nvSpPr>
        <p:spPr>
          <a:xfrm>
            <a:off x="7953369" y="5562395"/>
            <a:ext cx="2741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5" name="Google Shape;2635;p26"/>
          <p:cNvSpPr txBox="1">
            <a:spLocks noGrp="1"/>
          </p:cNvSpPr>
          <p:nvPr>
            <p:ph type="title" idx="15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636" name="Google Shape;2636;p26"/>
          <p:cNvSpPr/>
          <p:nvPr/>
        </p:nvSpPr>
        <p:spPr>
          <a:xfrm>
            <a:off x="-88599" y="19533"/>
            <a:ext cx="2501900" cy="1041400"/>
          </a:xfrm>
          <a:custGeom>
            <a:avLst/>
            <a:gdLst/>
            <a:ahLst/>
            <a:cxnLst/>
            <a:rect l="l" t="t" r="r" b="b"/>
            <a:pathLst>
              <a:path w="75057" h="31242" extrusionOk="0">
                <a:moveTo>
                  <a:pt x="75057" y="0"/>
                </a:moveTo>
                <a:cubicBezTo>
                  <a:pt x="66948" y="1622"/>
                  <a:pt x="58782" y="2950"/>
                  <a:pt x="50673" y="4572"/>
                </a:cubicBezTo>
                <a:cubicBezTo>
                  <a:pt x="42142" y="6278"/>
                  <a:pt x="36953" y="15623"/>
                  <a:pt x="28956" y="19050"/>
                </a:cubicBezTo>
                <a:cubicBezTo>
                  <a:pt x="22962" y="21619"/>
                  <a:pt x="14742" y="17423"/>
                  <a:pt x="9525" y="21336"/>
                </a:cubicBezTo>
                <a:cubicBezTo>
                  <a:pt x="5860" y="24084"/>
                  <a:pt x="4097" y="29193"/>
                  <a:pt x="0" y="3124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637" name="Google Shape;2637;p26"/>
          <p:cNvSpPr/>
          <p:nvPr/>
        </p:nvSpPr>
        <p:spPr>
          <a:xfrm>
            <a:off x="6744001" y="-145566"/>
            <a:ext cx="3644900" cy="702633"/>
          </a:xfrm>
          <a:custGeom>
            <a:avLst/>
            <a:gdLst/>
            <a:ahLst/>
            <a:cxnLst/>
            <a:rect l="l" t="t" r="r" b="b"/>
            <a:pathLst>
              <a:path w="109347" h="21079" extrusionOk="0">
                <a:moveTo>
                  <a:pt x="0" y="4191"/>
                </a:moveTo>
                <a:cubicBezTo>
                  <a:pt x="11068" y="6745"/>
                  <a:pt x="22657" y="6993"/>
                  <a:pt x="33528" y="10287"/>
                </a:cubicBezTo>
                <a:cubicBezTo>
                  <a:pt x="52712" y="16100"/>
                  <a:pt x="73596" y="24596"/>
                  <a:pt x="92964" y="19431"/>
                </a:cubicBezTo>
                <a:cubicBezTo>
                  <a:pt x="101150" y="17248"/>
                  <a:pt x="105558" y="7578"/>
                  <a:pt x="10934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638" name="Google Shape;2638;p26"/>
          <p:cNvGrpSpPr/>
          <p:nvPr/>
        </p:nvGrpSpPr>
        <p:grpSpPr>
          <a:xfrm rot="-2864756">
            <a:off x="798615" y="376064"/>
            <a:ext cx="457189" cy="425456"/>
            <a:chOff x="-1003774" y="3010923"/>
            <a:chExt cx="671424" cy="624822"/>
          </a:xfrm>
        </p:grpSpPr>
        <p:sp>
          <p:nvSpPr>
            <p:cNvPr id="2639" name="Google Shape;2639;p2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40" name="Google Shape;2640;p2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41" name="Google Shape;2641;p2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42" name="Google Shape;2642;p2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43" name="Google Shape;2643;p2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44" name="Google Shape;2644;p2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45" name="Google Shape;2645;p2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46" name="Google Shape;2646;p2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47" name="Google Shape;2647;p2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48" name="Google Shape;2648;p2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49" name="Google Shape;2649;p2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50" name="Google Shape;2650;p2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51" name="Google Shape;2651;p2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52" name="Google Shape;2652;p2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53" name="Google Shape;2653;p2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54" name="Google Shape;2654;p2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55" name="Google Shape;2655;p2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56" name="Google Shape;2656;p2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57" name="Google Shape;2657;p2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58" name="Google Shape;2658;p2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59" name="Google Shape;2659;p2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60" name="Google Shape;2660;p2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61" name="Google Shape;2661;p2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62" name="Google Shape;2662;p2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63" name="Google Shape;2663;p2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64" name="Google Shape;2664;p2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65" name="Google Shape;2665;p2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66" name="Google Shape;2666;p2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67" name="Google Shape;2667;p2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68" name="Google Shape;2668;p2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69" name="Google Shape;2669;p2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70" name="Google Shape;2670;p2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71" name="Google Shape;2671;p2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72" name="Google Shape;2672;p2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73" name="Google Shape;2673;p2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74" name="Google Shape;2674;p2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75" name="Google Shape;2675;p2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676" name="Google Shape;2676;p26"/>
          <p:cNvGrpSpPr/>
          <p:nvPr/>
        </p:nvGrpSpPr>
        <p:grpSpPr>
          <a:xfrm>
            <a:off x="10607133" y="355325"/>
            <a:ext cx="1431471" cy="1337616"/>
            <a:chOff x="10715325" y="1566575"/>
            <a:chExt cx="934950" cy="873650"/>
          </a:xfrm>
        </p:grpSpPr>
        <p:sp>
          <p:nvSpPr>
            <p:cNvPr id="2677" name="Google Shape;2677;p26"/>
            <p:cNvSpPr/>
            <p:nvPr/>
          </p:nvSpPr>
          <p:spPr>
            <a:xfrm>
              <a:off x="10810900" y="1566575"/>
              <a:ext cx="672650" cy="605125"/>
            </a:xfrm>
            <a:custGeom>
              <a:avLst/>
              <a:gdLst/>
              <a:ahLst/>
              <a:cxnLst/>
              <a:rect l="l" t="t" r="r" b="b"/>
              <a:pathLst>
                <a:path w="26906" h="24205" extrusionOk="0">
                  <a:moveTo>
                    <a:pt x="25326" y="12819"/>
                  </a:moveTo>
                  <a:lnTo>
                    <a:pt x="25451" y="13089"/>
                  </a:lnTo>
                  <a:lnTo>
                    <a:pt x="25555" y="13359"/>
                  </a:lnTo>
                  <a:lnTo>
                    <a:pt x="25638" y="13629"/>
                  </a:lnTo>
                  <a:lnTo>
                    <a:pt x="25700" y="13899"/>
                  </a:lnTo>
                  <a:lnTo>
                    <a:pt x="25721" y="14170"/>
                  </a:lnTo>
                  <a:lnTo>
                    <a:pt x="25742" y="14440"/>
                  </a:lnTo>
                  <a:lnTo>
                    <a:pt x="25742" y="14710"/>
                  </a:lnTo>
                  <a:lnTo>
                    <a:pt x="25742" y="14959"/>
                  </a:lnTo>
                  <a:lnTo>
                    <a:pt x="25700" y="15229"/>
                  </a:lnTo>
                  <a:lnTo>
                    <a:pt x="25659" y="15499"/>
                  </a:lnTo>
                  <a:lnTo>
                    <a:pt x="25534" y="16039"/>
                  </a:lnTo>
                  <a:lnTo>
                    <a:pt x="25347" y="16559"/>
                  </a:lnTo>
                  <a:lnTo>
                    <a:pt x="25139" y="17099"/>
                  </a:lnTo>
                  <a:lnTo>
                    <a:pt x="24973" y="16850"/>
                  </a:lnTo>
                  <a:lnTo>
                    <a:pt x="24848" y="16580"/>
                  </a:lnTo>
                  <a:lnTo>
                    <a:pt x="24807" y="16455"/>
                  </a:lnTo>
                  <a:lnTo>
                    <a:pt x="24786" y="16309"/>
                  </a:lnTo>
                  <a:lnTo>
                    <a:pt x="24765" y="16164"/>
                  </a:lnTo>
                  <a:lnTo>
                    <a:pt x="24765" y="16039"/>
                  </a:lnTo>
                  <a:lnTo>
                    <a:pt x="24807" y="15271"/>
                  </a:lnTo>
                  <a:lnTo>
                    <a:pt x="24848" y="14876"/>
                  </a:lnTo>
                  <a:lnTo>
                    <a:pt x="24911" y="14502"/>
                  </a:lnTo>
                  <a:lnTo>
                    <a:pt x="24994" y="14086"/>
                  </a:lnTo>
                  <a:lnTo>
                    <a:pt x="25098" y="13671"/>
                  </a:lnTo>
                  <a:lnTo>
                    <a:pt x="25326" y="12819"/>
                  </a:lnTo>
                  <a:close/>
                  <a:moveTo>
                    <a:pt x="9204" y="0"/>
                  </a:moveTo>
                  <a:lnTo>
                    <a:pt x="8955" y="21"/>
                  </a:lnTo>
                  <a:lnTo>
                    <a:pt x="9266" y="229"/>
                  </a:lnTo>
                  <a:lnTo>
                    <a:pt x="9453" y="374"/>
                  </a:lnTo>
                  <a:lnTo>
                    <a:pt x="9619" y="519"/>
                  </a:lnTo>
                  <a:lnTo>
                    <a:pt x="9765" y="686"/>
                  </a:lnTo>
                  <a:lnTo>
                    <a:pt x="9890" y="873"/>
                  </a:lnTo>
                  <a:lnTo>
                    <a:pt x="9993" y="1060"/>
                  </a:lnTo>
                  <a:lnTo>
                    <a:pt x="10076" y="1267"/>
                  </a:lnTo>
                  <a:lnTo>
                    <a:pt x="10118" y="1496"/>
                  </a:lnTo>
                  <a:lnTo>
                    <a:pt x="10118" y="1745"/>
                  </a:lnTo>
                  <a:lnTo>
                    <a:pt x="10097" y="1932"/>
                  </a:lnTo>
                  <a:lnTo>
                    <a:pt x="10056" y="2098"/>
                  </a:lnTo>
                  <a:lnTo>
                    <a:pt x="9993" y="2265"/>
                  </a:lnTo>
                  <a:lnTo>
                    <a:pt x="9890" y="2389"/>
                  </a:lnTo>
                  <a:lnTo>
                    <a:pt x="9786" y="2514"/>
                  </a:lnTo>
                  <a:lnTo>
                    <a:pt x="9640" y="2597"/>
                  </a:lnTo>
                  <a:lnTo>
                    <a:pt x="9474" y="2659"/>
                  </a:lnTo>
                  <a:lnTo>
                    <a:pt x="9287" y="2680"/>
                  </a:lnTo>
                  <a:lnTo>
                    <a:pt x="9038" y="2701"/>
                  </a:lnTo>
                  <a:lnTo>
                    <a:pt x="8788" y="2680"/>
                  </a:lnTo>
                  <a:lnTo>
                    <a:pt x="8539" y="2659"/>
                  </a:lnTo>
                  <a:lnTo>
                    <a:pt x="8290" y="2618"/>
                  </a:lnTo>
                  <a:lnTo>
                    <a:pt x="7833" y="2556"/>
                  </a:lnTo>
                  <a:lnTo>
                    <a:pt x="7355" y="2535"/>
                  </a:lnTo>
                  <a:lnTo>
                    <a:pt x="7126" y="2535"/>
                  </a:lnTo>
                  <a:lnTo>
                    <a:pt x="6898" y="2556"/>
                  </a:lnTo>
                  <a:lnTo>
                    <a:pt x="6648" y="2597"/>
                  </a:lnTo>
                  <a:lnTo>
                    <a:pt x="6420" y="2659"/>
                  </a:lnTo>
                  <a:lnTo>
                    <a:pt x="6212" y="2680"/>
                  </a:lnTo>
                  <a:lnTo>
                    <a:pt x="6004" y="2701"/>
                  </a:lnTo>
                  <a:lnTo>
                    <a:pt x="5568" y="2722"/>
                  </a:lnTo>
                  <a:lnTo>
                    <a:pt x="4820" y="2722"/>
                  </a:lnTo>
                  <a:lnTo>
                    <a:pt x="4446" y="2743"/>
                  </a:lnTo>
                  <a:lnTo>
                    <a:pt x="4093" y="2784"/>
                  </a:lnTo>
                  <a:lnTo>
                    <a:pt x="3719" y="2846"/>
                  </a:lnTo>
                  <a:lnTo>
                    <a:pt x="3366" y="2930"/>
                  </a:lnTo>
                  <a:lnTo>
                    <a:pt x="2992" y="3033"/>
                  </a:lnTo>
                  <a:lnTo>
                    <a:pt x="2639" y="3158"/>
                  </a:lnTo>
                  <a:lnTo>
                    <a:pt x="2514" y="3220"/>
                  </a:lnTo>
                  <a:lnTo>
                    <a:pt x="2389" y="3241"/>
                  </a:lnTo>
                  <a:lnTo>
                    <a:pt x="2244" y="3262"/>
                  </a:lnTo>
                  <a:lnTo>
                    <a:pt x="2119" y="3283"/>
                  </a:lnTo>
                  <a:lnTo>
                    <a:pt x="1995" y="3262"/>
                  </a:lnTo>
                  <a:lnTo>
                    <a:pt x="1870" y="3262"/>
                  </a:lnTo>
                  <a:lnTo>
                    <a:pt x="1766" y="3220"/>
                  </a:lnTo>
                  <a:lnTo>
                    <a:pt x="1641" y="3179"/>
                  </a:lnTo>
                  <a:lnTo>
                    <a:pt x="1537" y="3117"/>
                  </a:lnTo>
                  <a:lnTo>
                    <a:pt x="1434" y="3054"/>
                  </a:lnTo>
                  <a:lnTo>
                    <a:pt x="1330" y="2950"/>
                  </a:lnTo>
                  <a:lnTo>
                    <a:pt x="1226" y="2867"/>
                  </a:lnTo>
                  <a:lnTo>
                    <a:pt x="1143" y="2763"/>
                  </a:lnTo>
                  <a:lnTo>
                    <a:pt x="1060" y="2639"/>
                  </a:lnTo>
                  <a:lnTo>
                    <a:pt x="914" y="2348"/>
                  </a:lnTo>
                  <a:lnTo>
                    <a:pt x="852" y="2182"/>
                  </a:lnTo>
                  <a:lnTo>
                    <a:pt x="810" y="2015"/>
                  </a:lnTo>
                  <a:lnTo>
                    <a:pt x="810" y="1849"/>
                  </a:lnTo>
                  <a:lnTo>
                    <a:pt x="831" y="1683"/>
                  </a:lnTo>
                  <a:lnTo>
                    <a:pt x="893" y="1538"/>
                  </a:lnTo>
                  <a:lnTo>
                    <a:pt x="977" y="1392"/>
                  </a:lnTo>
                  <a:lnTo>
                    <a:pt x="1060" y="1267"/>
                  </a:lnTo>
                  <a:lnTo>
                    <a:pt x="1184" y="1122"/>
                  </a:lnTo>
                  <a:lnTo>
                    <a:pt x="1579" y="769"/>
                  </a:lnTo>
                  <a:lnTo>
                    <a:pt x="1413" y="810"/>
                  </a:lnTo>
                  <a:lnTo>
                    <a:pt x="1267" y="873"/>
                  </a:lnTo>
                  <a:lnTo>
                    <a:pt x="1101" y="935"/>
                  </a:lnTo>
                  <a:lnTo>
                    <a:pt x="956" y="1018"/>
                  </a:lnTo>
                  <a:lnTo>
                    <a:pt x="810" y="1101"/>
                  </a:lnTo>
                  <a:lnTo>
                    <a:pt x="686" y="1205"/>
                  </a:lnTo>
                  <a:lnTo>
                    <a:pt x="457" y="1413"/>
                  </a:lnTo>
                  <a:lnTo>
                    <a:pt x="353" y="1538"/>
                  </a:lnTo>
                  <a:lnTo>
                    <a:pt x="270" y="1662"/>
                  </a:lnTo>
                  <a:lnTo>
                    <a:pt x="187" y="1808"/>
                  </a:lnTo>
                  <a:lnTo>
                    <a:pt x="125" y="1932"/>
                  </a:lnTo>
                  <a:lnTo>
                    <a:pt x="62" y="2078"/>
                  </a:lnTo>
                  <a:lnTo>
                    <a:pt x="21" y="2223"/>
                  </a:lnTo>
                  <a:lnTo>
                    <a:pt x="0" y="2369"/>
                  </a:lnTo>
                  <a:lnTo>
                    <a:pt x="0" y="2514"/>
                  </a:lnTo>
                  <a:lnTo>
                    <a:pt x="0" y="2680"/>
                  </a:lnTo>
                  <a:lnTo>
                    <a:pt x="21" y="2846"/>
                  </a:lnTo>
                  <a:lnTo>
                    <a:pt x="42" y="3013"/>
                  </a:lnTo>
                  <a:lnTo>
                    <a:pt x="104" y="3179"/>
                  </a:lnTo>
                  <a:lnTo>
                    <a:pt x="145" y="3345"/>
                  </a:lnTo>
                  <a:lnTo>
                    <a:pt x="229" y="3490"/>
                  </a:lnTo>
                  <a:lnTo>
                    <a:pt x="312" y="3636"/>
                  </a:lnTo>
                  <a:lnTo>
                    <a:pt x="416" y="3781"/>
                  </a:lnTo>
                  <a:lnTo>
                    <a:pt x="540" y="3927"/>
                  </a:lnTo>
                  <a:lnTo>
                    <a:pt x="665" y="4051"/>
                  </a:lnTo>
                  <a:lnTo>
                    <a:pt x="810" y="4176"/>
                  </a:lnTo>
                  <a:lnTo>
                    <a:pt x="977" y="4280"/>
                  </a:lnTo>
                  <a:lnTo>
                    <a:pt x="1163" y="4384"/>
                  </a:lnTo>
                  <a:lnTo>
                    <a:pt x="1371" y="4467"/>
                  </a:lnTo>
                  <a:lnTo>
                    <a:pt x="1579" y="4550"/>
                  </a:lnTo>
                  <a:lnTo>
                    <a:pt x="1808" y="4633"/>
                  </a:lnTo>
                  <a:lnTo>
                    <a:pt x="1330" y="5256"/>
                  </a:lnTo>
                  <a:lnTo>
                    <a:pt x="1558" y="5360"/>
                  </a:lnTo>
                  <a:lnTo>
                    <a:pt x="1350" y="5568"/>
                  </a:lnTo>
                  <a:lnTo>
                    <a:pt x="1579" y="5755"/>
                  </a:lnTo>
                  <a:lnTo>
                    <a:pt x="1828" y="5901"/>
                  </a:lnTo>
                  <a:lnTo>
                    <a:pt x="2078" y="6004"/>
                  </a:lnTo>
                  <a:lnTo>
                    <a:pt x="2327" y="6067"/>
                  </a:lnTo>
                  <a:lnTo>
                    <a:pt x="2597" y="6088"/>
                  </a:lnTo>
                  <a:lnTo>
                    <a:pt x="3158" y="6088"/>
                  </a:lnTo>
                  <a:lnTo>
                    <a:pt x="3428" y="6046"/>
                  </a:lnTo>
                  <a:lnTo>
                    <a:pt x="3470" y="6482"/>
                  </a:lnTo>
                  <a:lnTo>
                    <a:pt x="3511" y="7085"/>
                  </a:lnTo>
                  <a:lnTo>
                    <a:pt x="3553" y="7667"/>
                  </a:lnTo>
                  <a:lnTo>
                    <a:pt x="3636" y="8269"/>
                  </a:lnTo>
                  <a:lnTo>
                    <a:pt x="3740" y="8851"/>
                  </a:lnTo>
                  <a:lnTo>
                    <a:pt x="3864" y="9433"/>
                  </a:lnTo>
                  <a:lnTo>
                    <a:pt x="4010" y="9993"/>
                  </a:lnTo>
                  <a:lnTo>
                    <a:pt x="4176" y="10575"/>
                  </a:lnTo>
                  <a:lnTo>
                    <a:pt x="4342" y="11136"/>
                  </a:lnTo>
                  <a:lnTo>
                    <a:pt x="4425" y="11385"/>
                  </a:lnTo>
                  <a:lnTo>
                    <a:pt x="4488" y="11635"/>
                  </a:lnTo>
                  <a:lnTo>
                    <a:pt x="4529" y="11863"/>
                  </a:lnTo>
                  <a:lnTo>
                    <a:pt x="4550" y="12113"/>
                  </a:lnTo>
                  <a:lnTo>
                    <a:pt x="4571" y="12611"/>
                  </a:lnTo>
                  <a:lnTo>
                    <a:pt x="4550" y="13110"/>
                  </a:lnTo>
                  <a:lnTo>
                    <a:pt x="4550" y="13401"/>
                  </a:lnTo>
                  <a:lnTo>
                    <a:pt x="4550" y="13692"/>
                  </a:lnTo>
                  <a:lnTo>
                    <a:pt x="4592" y="13983"/>
                  </a:lnTo>
                  <a:lnTo>
                    <a:pt x="4633" y="14273"/>
                  </a:lnTo>
                  <a:lnTo>
                    <a:pt x="4716" y="14543"/>
                  </a:lnTo>
                  <a:lnTo>
                    <a:pt x="4799" y="14814"/>
                  </a:lnTo>
                  <a:lnTo>
                    <a:pt x="4986" y="15354"/>
                  </a:lnTo>
                  <a:lnTo>
                    <a:pt x="5256" y="15977"/>
                  </a:lnTo>
                  <a:lnTo>
                    <a:pt x="5527" y="16580"/>
                  </a:lnTo>
                  <a:lnTo>
                    <a:pt x="5817" y="17182"/>
                  </a:lnTo>
                  <a:lnTo>
                    <a:pt x="6067" y="17785"/>
                  </a:lnTo>
                  <a:lnTo>
                    <a:pt x="6171" y="18075"/>
                  </a:lnTo>
                  <a:lnTo>
                    <a:pt x="6274" y="18346"/>
                  </a:lnTo>
                  <a:lnTo>
                    <a:pt x="6420" y="18927"/>
                  </a:lnTo>
                  <a:lnTo>
                    <a:pt x="6732" y="19925"/>
                  </a:lnTo>
                  <a:lnTo>
                    <a:pt x="6877" y="20423"/>
                  </a:lnTo>
                  <a:lnTo>
                    <a:pt x="7064" y="20922"/>
                  </a:lnTo>
                  <a:lnTo>
                    <a:pt x="7189" y="21317"/>
                  </a:lnTo>
                  <a:lnTo>
                    <a:pt x="7272" y="21732"/>
                  </a:lnTo>
                  <a:lnTo>
                    <a:pt x="7334" y="22148"/>
                  </a:lnTo>
                  <a:lnTo>
                    <a:pt x="7355" y="22563"/>
                  </a:lnTo>
                  <a:lnTo>
                    <a:pt x="7334" y="22979"/>
                  </a:lnTo>
                  <a:lnTo>
                    <a:pt x="7292" y="23394"/>
                  </a:lnTo>
                  <a:lnTo>
                    <a:pt x="7209" y="23810"/>
                  </a:lnTo>
                  <a:lnTo>
                    <a:pt x="7105" y="24204"/>
                  </a:lnTo>
                  <a:lnTo>
                    <a:pt x="8643" y="24080"/>
                  </a:lnTo>
                  <a:lnTo>
                    <a:pt x="8498" y="23644"/>
                  </a:lnTo>
                  <a:lnTo>
                    <a:pt x="8726" y="23581"/>
                  </a:lnTo>
                  <a:lnTo>
                    <a:pt x="8643" y="23290"/>
                  </a:lnTo>
                  <a:lnTo>
                    <a:pt x="8581" y="22999"/>
                  </a:lnTo>
                  <a:lnTo>
                    <a:pt x="8477" y="22625"/>
                  </a:lnTo>
                  <a:lnTo>
                    <a:pt x="8394" y="22251"/>
                  </a:lnTo>
                  <a:lnTo>
                    <a:pt x="8311" y="21878"/>
                  </a:lnTo>
                  <a:lnTo>
                    <a:pt x="8269" y="21504"/>
                  </a:lnTo>
                  <a:lnTo>
                    <a:pt x="8248" y="21130"/>
                  </a:lnTo>
                  <a:lnTo>
                    <a:pt x="8227" y="20756"/>
                  </a:lnTo>
                  <a:lnTo>
                    <a:pt x="8248" y="20382"/>
                  </a:lnTo>
                  <a:lnTo>
                    <a:pt x="8290" y="19987"/>
                  </a:lnTo>
                  <a:lnTo>
                    <a:pt x="8290" y="19821"/>
                  </a:lnTo>
                  <a:lnTo>
                    <a:pt x="8269" y="19634"/>
                  </a:lnTo>
                  <a:lnTo>
                    <a:pt x="8227" y="19280"/>
                  </a:lnTo>
                  <a:lnTo>
                    <a:pt x="8103" y="17888"/>
                  </a:lnTo>
                  <a:lnTo>
                    <a:pt x="8290" y="17972"/>
                  </a:lnTo>
                  <a:lnTo>
                    <a:pt x="8414" y="18055"/>
                  </a:lnTo>
                  <a:lnTo>
                    <a:pt x="8705" y="18242"/>
                  </a:lnTo>
                  <a:lnTo>
                    <a:pt x="8996" y="18429"/>
                  </a:lnTo>
                  <a:lnTo>
                    <a:pt x="9142" y="18491"/>
                  </a:lnTo>
                  <a:lnTo>
                    <a:pt x="9266" y="18533"/>
                  </a:lnTo>
                  <a:lnTo>
                    <a:pt x="9391" y="18574"/>
                  </a:lnTo>
                  <a:lnTo>
                    <a:pt x="9640" y="18574"/>
                  </a:lnTo>
                  <a:lnTo>
                    <a:pt x="9765" y="18533"/>
                  </a:lnTo>
                  <a:lnTo>
                    <a:pt x="9890" y="18491"/>
                  </a:lnTo>
                  <a:lnTo>
                    <a:pt x="10014" y="18408"/>
                  </a:lnTo>
                  <a:lnTo>
                    <a:pt x="10222" y="18262"/>
                  </a:lnTo>
                  <a:lnTo>
                    <a:pt x="10430" y="18096"/>
                  </a:lnTo>
                  <a:lnTo>
                    <a:pt x="10845" y="17764"/>
                  </a:lnTo>
                  <a:lnTo>
                    <a:pt x="11095" y="17577"/>
                  </a:lnTo>
                  <a:lnTo>
                    <a:pt x="11178" y="17577"/>
                  </a:lnTo>
                  <a:lnTo>
                    <a:pt x="11219" y="18117"/>
                  </a:lnTo>
                  <a:lnTo>
                    <a:pt x="11240" y="18387"/>
                  </a:lnTo>
                  <a:lnTo>
                    <a:pt x="11282" y="18657"/>
                  </a:lnTo>
                  <a:lnTo>
                    <a:pt x="11385" y="19073"/>
                  </a:lnTo>
                  <a:lnTo>
                    <a:pt x="11469" y="19467"/>
                  </a:lnTo>
                  <a:lnTo>
                    <a:pt x="11676" y="20278"/>
                  </a:lnTo>
                  <a:lnTo>
                    <a:pt x="11759" y="20631"/>
                  </a:lnTo>
                  <a:lnTo>
                    <a:pt x="11801" y="21005"/>
                  </a:lnTo>
                  <a:lnTo>
                    <a:pt x="11822" y="21358"/>
                  </a:lnTo>
                  <a:lnTo>
                    <a:pt x="11842" y="21711"/>
                  </a:lnTo>
                  <a:lnTo>
                    <a:pt x="11822" y="22065"/>
                  </a:lnTo>
                  <a:lnTo>
                    <a:pt x="11801" y="22438"/>
                  </a:lnTo>
                  <a:lnTo>
                    <a:pt x="11759" y="22792"/>
                  </a:lnTo>
                  <a:lnTo>
                    <a:pt x="11697" y="23145"/>
                  </a:lnTo>
                  <a:lnTo>
                    <a:pt x="11593" y="23831"/>
                  </a:lnTo>
                  <a:lnTo>
                    <a:pt x="12985" y="23706"/>
                  </a:lnTo>
                  <a:lnTo>
                    <a:pt x="12944" y="23394"/>
                  </a:lnTo>
                  <a:lnTo>
                    <a:pt x="12944" y="23311"/>
                  </a:lnTo>
                  <a:lnTo>
                    <a:pt x="12964" y="23270"/>
                  </a:lnTo>
                  <a:lnTo>
                    <a:pt x="12964" y="23249"/>
                  </a:lnTo>
                  <a:lnTo>
                    <a:pt x="13068" y="23186"/>
                  </a:lnTo>
                  <a:lnTo>
                    <a:pt x="13110" y="23124"/>
                  </a:lnTo>
                  <a:lnTo>
                    <a:pt x="13151" y="23062"/>
                  </a:lnTo>
                  <a:lnTo>
                    <a:pt x="13151" y="22979"/>
                  </a:lnTo>
                  <a:lnTo>
                    <a:pt x="13110" y="22812"/>
                  </a:lnTo>
                  <a:lnTo>
                    <a:pt x="13068" y="22667"/>
                  </a:lnTo>
                  <a:lnTo>
                    <a:pt x="12964" y="22023"/>
                  </a:lnTo>
                  <a:lnTo>
                    <a:pt x="12923" y="21711"/>
                  </a:lnTo>
                  <a:lnTo>
                    <a:pt x="12902" y="21379"/>
                  </a:lnTo>
                  <a:lnTo>
                    <a:pt x="12902" y="21046"/>
                  </a:lnTo>
                  <a:lnTo>
                    <a:pt x="12902" y="20735"/>
                  </a:lnTo>
                  <a:lnTo>
                    <a:pt x="12923" y="20402"/>
                  </a:lnTo>
                  <a:lnTo>
                    <a:pt x="12964" y="20070"/>
                  </a:lnTo>
                  <a:lnTo>
                    <a:pt x="13131" y="19239"/>
                  </a:lnTo>
                  <a:lnTo>
                    <a:pt x="13276" y="18408"/>
                  </a:lnTo>
                  <a:lnTo>
                    <a:pt x="13338" y="18013"/>
                  </a:lnTo>
                  <a:lnTo>
                    <a:pt x="13359" y="17598"/>
                  </a:lnTo>
                  <a:lnTo>
                    <a:pt x="13380" y="17514"/>
                  </a:lnTo>
                  <a:lnTo>
                    <a:pt x="13421" y="17431"/>
                  </a:lnTo>
                  <a:lnTo>
                    <a:pt x="13484" y="17390"/>
                  </a:lnTo>
                  <a:lnTo>
                    <a:pt x="13588" y="17348"/>
                  </a:lnTo>
                  <a:lnTo>
                    <a:pt x="14377" y="17203"/>
                  </a:lnTo>
                  <a:lnTo>
                    <a:pt x="15167" y="17037"/>
                  </a:lnTo>
                  <a:lnTo>
                    <a:pt x="15458" y="16974"/>
                  </a:lnTo>
                  <a:lnTo>
                    <a:pt x="15748" y="16912"/>
                  </a:lnTo>
                  <a:lnTo>
                    <a:pt x="15977" y="16891"/>
                  </a:lnTo>
                  <a:lnTo>
                    <a:pt x="16185" y="16912"/>
                  </a:lnTo>
                  <a:lnTo>
                    <a:pt x="16372" y="16954"/>
                  </a:lnTo>
                  <a:lnTo>
                    <a:pt x="16517" y="17037"/>
                  </a:lnTo>
                  <a:lnTo>
                    <a:pt x="16663" y="17161"/>
                  </a:lnTo>
                  <a:lnTo>
                    <a:pt x="16766" y="17307"/>
                  </a:lnTo>
                  <a:lnTo>
                    <a:pt x="16850" y="17494"/>
                  </a:lnTo>
                  <a:lnTo>
                    <a:pt x="16912" y="17722"/>
                  </a:lnTo>
                  <a:lnTo>
                    <a:pt x="17182" y="17494"/>
                  </a:lnTo>
                  <a:lnTo>
                    <a:pt x="17452" y="17265"/>
                  </a:lnTo>
                  <a:lnTo>
                    <a:pt x="17743" y="17078"/>
                  </a:lnTo>
                  <a:lnTo>
                    <a:pt x="18055" y="16891"/>
                  </a:lnTo>
                  <a:lnTo>
                    <a:pt x="18117" y="17016"/>
                  </a:lnTo>
                  <a:lnTo>
                    <a:pt x="18158" y="17120"/>
                  </a:lnTo>
                  <a:lnTo>
                    <a:pt x="18491" y="18179"/>
                  </a:lnTo>
                  <a:lnTo>
                    <a:pt x="18636" y="18720"/>
                  </a:lnTo>
                  <a:lnTo>
                    <a:pt x="18782" y="19239"/>
                  </a:lnTo>
                  <a:lnTo>
                    <a:pt x="18865" y="19675"/>
                  </a:lnTo>
                  <a:lnTo>
                    <a:pt x="18886" y="19883"/>
                  </a:lnTo>
                  <a:lnTo>
                    <a:pt x="18886" y="20112"/>
                  </a:lnTo>
                  <a:lnTo>
                    <a:pt x="18886" y="20299"/>
                  </a:lnTo>
                  <a:lnTo>
                    <a:pt x="18865" y="20506"/>
                  </a:lnTo>
                  <a:lnTo>
                    <a:pt x="18844" y="20714"/>
                  </a:lnTo>
                  <a:lnTo>
                    <a:pt x="18782" y="20901"/>
                  </a:lnTo>
                  <a:lnTo>
                    <a:pt x="18719" y="21088"/>
                  </a:lnTo>
                  <a:lnTo>
                    <a:pt x="18657" y="21275"/>
                  </a:lnTo>
                  <a:lnTo>
                    <a:pt x="18574" y="21462"/>
                  </a:lnTo>
                  <a:lnTo>
                    <a:pt x="18470" y="21628"/>
                  </a:lnTo>
                  <a:lnTo>
                    <a:pt x="18345" y="21815"/>
                  </a:lnTo>
                  <a:lnTo>
                    <a:pt x="18200" y="21981"/>
                  </a:lnTo>
                  <a:lnTo>
                    <a:pt x="18055" y="22148"/>
                  </a:lnTo>
                  <a:lnTo>
                    <a:pt x="17888" y="22293"/>
                  </a:lnTo>
                  <a:lnTo>
                    <a:pt x="17784" y="22418"/>
                  </a:lnTo>
                  <a:lnTo>
                    <a:pt x="17701" y="22522"/>
                  </a:lnTo>
                  <a:lnTo>
                    <a:pt x="17639" y="22667"/>
                  </a:lnTo>
                  <a:lnTo>
                    <a:pt x="17577" y="22792"/>
                  </a:lnTo>
                  <a:lnTo>
                    <a:pt x="17494" y="23062"/>
                  </a:lnTo>
                  <a:lnTo>
                    <a:pt x="17411" y="23332"/>
                  </a:lnTo>
                  <a:lnTo>
                    <a:pt x="18948" y="23207"/>
                  </a:lnTo>
                  <a:lnTo>
                    <a:pt x="18969" y="22750"/>
                  </a:lnTo>
                  <a:lnTo>
                    <a:pt x="19239" y="22833"/>
                  </a:lnTo>
                  <a:lnTo>
                    <a:pt x="19280" y="22709"/>
                  </a:lnTo>
                  <a:lnTo>
                    <a:pt x="19322" y="22563"/>
                  </a:lnTo>
                  <a:lnTo>
                    <a:pt x="19384" y="22148"/>
                  </a:lnTo>
                  <a:lnTo>
                    <a:pt x="19447" y="21753"/>
                  </a:lnTo>
                  <a:lnTo>
                    <a:pt x="19550" y="21358"/>
                  </a:lnTo>
                  <a:lnTo>
                    <a:pt x="19654" y="20963"/>
                  </a:lnTo>
                  <a:lnTo>
                    <a:pt x="19800" y="20589"/>
                  </a:lnTo>
                  <a:lnTo>
                    <a:pt x="19945" y="20215"/>
                  </a:lnTo>
                  <a:lnTo>
                    <a:pt x="20132" y="19841"/>
                  </a:lnTo>
                  <a:lnTo>
                    <a:pt x="20319" y="19488"/>
                  </a:lnTo>
                  <a:lnTo>
                    <a:pt x="20402" y="19343"/>
                  </a:lnTo>
                  <a:lnTo>
                    <a:pt x="20444" y="19218"/>
                  </a:lnTo>
                  <a:lnTo>
                    <a:pt x="20485" y="19114"/>
                  </a:lnTo>
                  <a:lnTo>
                    <a:pt x="20506" y="18990"/>
                  </a:lnTo>
                  <a:lnTo>
                    <a:pt x="20527" y="18865"/>
                  </a:lnTo>
                  <a:lnTo>
                    <a:pt x="20506" y="18740"/>
                  </a:lnTo>
                  <a:lnTo>
                    <a:pt x="20485" y="18595"/>
                  </a:lnTo>
                  <a:lnTo>
                    <a:pt x="20444" y="18449"/>
                  </a:lnTo>
                  <a:lnTo>
                    <a:pt x="20402" y="18304"/>
                  </a:lnTo>
                  <a:lnTo>
                    <a:pt x="20361" y="18159"/>
                  </a:lnTo>
                  <a:lnTo>
                    <a:pt x="20361" y="18013"/>
                  </a:lnTo>
                  <a:lnTo>
                    <a:pt x="20361" y="17888"/>
                  </a:lnTo>
                  <a:lnTo>
                    <a:pt x="20382" y="17743"/>
                  </a:lnTo>
                  <a:lnTo>
                    <a:pt x="20402" y="17598"/>
                  </a:lnTo>
                  <a:lnTo>
                    <a:pt x="20485" y="17348"/>
                  </a:lnTo>
                  <a:lnTo>
                    <a:pt x="20631" y="17120"/>
                  </a:lnTo>
                  <a:lnTo>
                    <a:pt x="20797" y="16891"/>
                  </a:lnTo>
                  <a:lnTo>
                    <a:pt x="20984" y="16683"/>
                  </a:lnTo>
                  <a:lnTo>
                    <a:pt x="21213" y="16517"/>
                  </a:lnTo>
                  <a:lnTo>
                    <a:pt x="21254" y="16496"/>
                  </a:lnTo>
                  <a:lnTo>
                    <a:pt x="21337" y="16476"/>
                  </a:lnTo>
                  <a:lnTo>
                    <a:pt x="21337" y="16995"/>
                  </a:lnTo>
                  <a:lnTo>
                    <a:pt x="21358" y="17203"/>
                  </a:lnTo>
                  <a:lnTo>
                    <a:pt x="21420" y="17369"/>
                  </a:lnTo>
                  <a:lnTo>
                    <a:pt x="21483" y="17514"/>
                  </a:lnTo>
                  <a:lnTo>
                    <a:pt x="21587" y="17639"/>
                  </a:lnTo>
                  <a:lnTo>
                    <a:pt x="21690" y="17743"/>
                  </a:lnTo>
                  <a:lnTo>
                    <a:pt x="21836" y="17826"/>
                  </a:lnTo>
                  <a:lnTo>
                    <a:pt x="21981" y="17868"/>
                  </a:lnTo>
                  <a:lnTo>
                    <a:pt x="22127" y="17868"/>
                  </a:lnTo>
                  <a:lnTo>
                    <a:pt x="22314" y="17847"/>
                  </a:lnTo>
                  <a:lnTo>
                    <a:pt x="22501" y="17785"/>
                  </a:lnTo>
                  <a:lnTo>
                    <a:pt x="22646" y="17701"/>
                  </a:lnTo>
                  <a:lnTo>
                    <a:pt x="22771" y="17577"/>
                  </a:lnTo>
                  <a:lnTo>
                    <a:pt x="22875" y="17431"/>
                  </a:lnTo>
                  <a:lnTo>
                    <a:pt x="22958" y="17265"/>
                  </a:lnTo>
                  <a:lnTo>
                    <a:pt x="22999" y="17078"/>
                  </a:lnTo>
                  <a:lnTo>
                    <a:pt x="23020" y="16891"/>
                  </a:lnTo>
                  <a:lnTo>
                    <a:pt x="22999" y="16642"/>
                  </a:lnTo>
                  <a:lnTo>
                    <a:pt x="23062" y="16725"/>
                  </a:lnTo>
                  <a:lnTo>
                    <a:pt x="23124" y="16787"/>
                  </a:lnTo>
                  <a:lnTo>
                    <a:pt x="23394" y="17348"/>
                  </a:lnTo>
                  <a:lnTo>
                    <a:pt x="23498" y="17618"/>
                  </a:lnTo>
                  <a:lnTo>
                    <a:pt x="23602" y="17909"/>
                  </a:lnTo>
                  <a:lnTo>
                    <a:pt x="23706" y="18200"/>
                  </a:lnTo>
                  <a:lnTo>
                    <a:pt x="23789" y="18470"/>
                  </a:lnTo>
                  <a:lnTo>
                    <a:pt x="23913" y="19052"/>
                  </a:lnTo>
                  <a:lnTo>
                    <a:pt x="23976" y="19654"/>
                  </a:lnTo>
                  <a:lnTo>
                    <a:pt x="23997" y="20257"/>
                  </a:lnTo>
                  <a:lnTo>
                    <a:pt x="23976" y="20859"/>
                  </a:lnTo>
                  <a:lnTo>
                    <a:pt x="23913" y="21462"/>
                  </a:lnTo>
                  <a:lnTo>
                    <a:pt x="23872" y="21691"/>
                  </a:lnTo>
                  <a:lnTo>
                    <a:pt x="23789" y="21919"/>
                  </a:lnTo>
                  <a:lnTo>
                    <a:pt x="23643" y="22376"/>
                  </a:lnTo>
                  <a:lnTo>
                    <a:pt x="23519" y="22812"/>
                  </a:lnTo>
                  <a:lnTo>
                    <a:pt x="24952" y="22709"/>
                  </a:lnTo>
                  <a:lnTo>
                    <a:pt x="24911" y="22148"/>
                  </a:lnTo>
                  <a:lnTo>
                    <a:pt x="25181" y="22106"/>
                  </a:lnTo>
                  <a:lnTo>
                    <a:pt x="25077" y="21649"/>
                  </a:lnTo>
                  <a:lnTo>
                    <a:pt x="25035" y="21192"/>
                  </a:lnTo>
                  <a:lnTo>
                    <a:pt x="25015" y="20714"/>
                  </a:lnTo>
                  <a:lnTo>
                    <a:pt x="25015" y="20257"/>
                  </a:lnTo>
                  <a:lnTo>
                    <a:pt x="25056" y="19800"/>
                  </a:lnTo>
                  <a:lnTo>
                    <a:pt x="25118" y="19343"/>
                  </a:lnTo>
                  <a:lnTo>
                    <a:pt x="25222" y="18865"/>
                  </a:lnTo>
                  <a:lnTo>
                    <a:pt x="25326" y="18408"/>
                  </a:lnTo>
                  <a:lnTo>
                    <a:pt x="25638" y="18865"/>
                  </a:lnTo>
                  <a:lnTo>
                    <a:pt x="25783" y="19093"/>
                  </a:lnTo>
                  <a:lnTo>
                    <a:pt x="25970" y="19280"/>
                  </a:lnTo>
                  <a:lnTo>
                    <a:pt x="26157" y="19467"/>
                  </a:lnTo>
                  <a:lnTo>
                    <a:pt x="26365" y="19634"/>
                  </a:lnTo>
                  <a:lnTo>
                    <a:pt x="26614" y="19758"/>
                  </a:lnTo>
                  <a:lnTo>
                    <a:pt x="26905" y="19841"/>
                  </a:lnTo>
                  <a:lnTo>
                    <a:pt x="26843" y="19717"/>
                  </a:lnTo>
                  <a:lnTo>
                    <a:pt x="26801" y="19634"/>
                  </a:lnTo>
                  <a:lnTo>
                    <a:pt x="26614" y="19384"/>
                  </a:lnTo>
                  <a:lnTo>
                    <a:pt x="26469" y="19135"/>
                  </a:lnTo>
                  <a:lnTo>
                    <a:pt x="26365" y="18865"/>
                  </a:lnTo>
                  <a:lnTo>
                    <a:pt x="26303" y="18574"/>
                  </a:lnTo>
                  <a:lnTo>
                    <a:pt x="26282" y="18304"/>
                  </a:lnTo>
                  <a:lnTo>
                    <a:pt x="26282" y="18013"/>
                  </a:lnTo>
                  <a:lnTo>
                    <a:pt x="26303" y="17701"/>
                  </a:lnTo>
                  <a:lnTo>
                    <a:pt x="26344" y="17411"/>
                  </a:lnTo>
                  <a:lnTo>
                    <a:pt x="26469" y="16517"/>
                  </a:lnTo>
                  <a:lnTo>
                    <a:pt x="26552" y="15624"/>
                  </a:lnTo>
                  <a:lnTo>
                    <a:pt x="26573" y="15229"/>
                  </a:lnTo>
                  <a:lnTo>
                    <a:pt x="26573" y="14855"/>
                  </a:lnTo>
                  <a:lnTo>
                    <a:pt x="26511" y="14481"/>
                  </a:lnTo>
                  <a:lnTo>
                    <a:pt x="26427" y="14107"/>
                  </a:lnTo>
                  <a:lnTo>
                    <a:pt x="26303" y="13754"/>
                  </a:lnTo>
                  <a:lnTo>
                    <a:pt x="26157" y="13401"/>
                  </a:lnTo>
                  <a:lnTo>
                    <a:pt x="26012" y="13048"/>
                  </a:lnTo>
                  <a:lnTo>
                    <a:pt x="25846" y="12694"/>
                  </a:lnTo>
                  <a:lnTo>
                    <a:pt x="25679" y="12424"/>
                  </a:lnTo>
                  <a:lnTo>
                    <a:pt x="25576" y="12258"/>
                  </a:lnTo>
                  <a:lnTo>
                    <a:pt x="25513" y="12092"/>
                  </a:lnTo>
                  <a:lnTo>
                    <a:pt x="25430" y="11926"/>
                  </a:lnTo>
                  <a:lnTo>
                    <a:pt x="25389" y="11759"/>
                  </a:lnTo>
                  <a:lnTo>
                    <a:pt x="25347" y="11572"/>
                  </a:lnTo>
                  <a:lnTo>
                    <a:pt x="25326" y="11406"/>
                  </a:lnTo>
                  <a:lnTo>
                    <a:pt x="25305" y="11032"/>
                  </a:lnTo>
                  <a:lnTo>
                    <a:pt x="25285" y="10367"/>
                  </a:lnTo>
                  <a:lnTo>
                    <a:pt x="25264" y="10035"/>
                  </a:lnTo>
                  <a:lnTo>
                    <a:pt x="25222" y="9723"/>
                  </a:lnTo>
                  <a:lnTo>
                    <a:pt x="25160" y="9391"/>
                  </a:lnTo>
                  <a:lnTo>
                    <a:pt x="25077" y="9079"/>
                  </a:lnTo>
                  <a:lnTo>
                    <a:pt x="24973" y="8747"/>
                  </a:lnTo>
                  <a:lnTo>
                    <a:pt x="24828" y="8456"/>
                  </a:lnTo>
                  <a:lnTo>
                    <a:pt x="24703" y="8207"/>
                  </a:lnTo>
                  <a:lnTo>
                    <a:pt x="24558" y="7978"/>
                  </a:lnTo>
                  <a:lnTo>
                    <a:pt x="24246" y="7542"/>
                  </a:lnTo>
                  <a:lnTo>
                    <a:pt x="24163" y="7438"/>
                  </a:lnTo>
                  <a:lnTo>
                    <a:pt x="24100" y="7334"/>
                  </a:lnTo>
                  <a:lnTo>
                    <a:pt x="24059" y="7230"/>
                  </a:lnTo>
                  <a:lnTo>
                    <a:pt x="23997" y="7126"/>
                  </a:lnTo>
                  <a:lnTo>
                    <a:pt x="23913" y="7064"/>
                  </a:lnTo>
                  <a:lnTo>
                    <a:pt x="23830" y="7002"/>
                  </a:lnTo>
                  <a:lnTo>
                    <a:pt x="23747" y="6981"/>
                  </a:lnTo>
                  <a:lnTo>
                    <a:pt x="23643" y="6960"/>
                  </a:lnTo>
                  <a:lnTo>
                    <a:pt x="23540" y="6939"/>
                  </a:lnTo>
                  <a:lnTo>
                    <a:pt x="23436" y="6960"/>
                  </a:lnTo>
                  <a:lnTo>
                    <a:pt x="22002" y="7085"/>
                  </a:lnTo>
                  <a:lnTo>
                    <a:pt x="21296" y="7168"/>
                  </a:lnTo>
                  <a:lnTo>
                    <a:pt x="20589" y="7272"/>
                  </a:lnTo>
                  <a:lnTo>
                    <a:pt x="19737" y="7417"/>
                  </a:lnTo>
                  <a:lnTo>
                    <a:pt x="18906" y="7521"/>
                  </a:lnTo>
                  <a:lnTo>
                    <a:pt x="18055" y="7625"/>
                  </a:lnTo>
                  <a:lnTo>
                    <a:pt x="17224" y="7687"/>
                  </a:lnTo>
                  <a:lnTo>
                    <a:pt x="15520" y="7812"/>
                  </a:lnTo>
                  <a:lnTo>
                    <a:pt x="13837" y="7937"/>
                  </a:lnTo>
                  <a:lnTo>
                    <a:pt x="13338" y="7937"/>
                  </a:lnTo>
                  <a:lnTo>
                    <a:pt x="13151" y="7916"/>
                  </a:lnTo>
                  <a:lnTo>
                    <a:pt x="12964" y="7874"/>
                  </a:lnTo>
                  <a:lnTo>
                    <a:pt x="12777" y="7812"/>
                  </a:lnTo>
                  <a:lnTo>
                    <a:pt x="12611" y="7729"/>
                  </a:lnTo>
                  <a:lnTo>
                    <a:pt x="12424" y="7625"/>
                  </a:lnTo>
                  <a:lnTo>
                    <a:pt x="12279" y="7500"/>
                  </a:lnTo>
                  <a:lnTo>
                    <a:pt x="12113" y="7355"/>
                  </a:lnTo>
                  <a:lnTo>
                    <a:pt x="11842" y="7085"/>
                  </a:lnTo>
                  <a:lnTo>
                    <a:pt x="11552" y="6835"/>
                  </a:lnTo>
                  <a:lnTo>
                    <a:pt x="11261" y="6586"/>
                  </a:lnTo>
                  <a:lnTo>
                    <a:pt x="10949" y="6358"/>
                  </a:lnTo>
                  <a:lnTo>
                    <a:pt x="10637" y="6150"/>
                  </a:lnTo>
                  <a:lnTo>
                    <a:pt x="10326" y="5942"/>
                  </a:lnTo>
                  <a:lnTo>
                    <a:pt x="9973" y="5776"/>
                  </a:lnTo>
                  <a:lnTo>
                    <a:pt x="9640" y="5610"/>
                  </a:lnTo>
                  <a:lnTo>
                    <a:pt x="9557" y="5547"/>
                  </a:lnTo>
                  <a:lnTo>
                    <a:pt x="9910" y="5277"/>
                  </a:lnTo>
                  <a:lnTo>
                    <a:pt x="10263" y="4986"/>
                  </a:lnTo>
                  <a:lnTo>
                    <a:pt x="10388" y="4862"/>
                  </a:lnTo>
                  <a:lnTo>
                    <a:pt x="10430" y="4820"/>
                  </a:lnTo>
                  <a:lnTo>
                    <a:pt x="10430" y="4758"/>
                  </a:lnTo>
                  <a:lnTo>
                    <a:pt x="10409" y="4716"/>
                  </a:lnTo>
                  <a:lnTo>
                    <a:pt x="10367" y="4675"/>
                  </a:lnTo>
                  <a:lnTo>
                    <a:pt x="10222" y="4571"/>
                  </a:lnTo>
                  <a:lnTo>
                    <a:pt x="9723" y="4342"/>
                  </a:lnTo>
                  <a:lnTo>
                    <a:pt x="9162" y="4114"/>
                  </a:lnTo>
                  <a:lnTo>
                    <a:pt x="9412" y="4010"/>
                  </a:lnTo>
                  <a:lnTo>
                    <a:pt x="9723" y="3885"/>
                  </a:lnTo>
                  <a:lnTo>
                    <a:pt x="10035" y="3740"/>
                  </a:lnTo>
                  <a:lnTo>
                    <a:pt x="10180" y="3657"/>
                  </a:lnTo>
                  <a:lnTo>
                    <a:pt x="10326" y="3574"/>
                  </a:lnTo>
                  <a:lnTo>
                    <a:pt x="10450" y="3470"/>
                  </a:lnTo>
                  <a:lnTo>
                    <a:pt x="10554" y="3345"/>
                  </a:lnTo>
                  <a:lnTo>
                    <a:pt x="10762" y="3075"/>
                  </a:lnTo>
                  <a:lnTo>
                    <a:pt x="10908" y="2805"/>
                  </a:lnTo>
                  <a:lnTo>
                    <a:pt x="11011" y="2535"/>
                  </a:lnTo>
                  <a:lnTo>
                    <a:pt x="11074" y="2285"/>
                  </a:lnTo>
                  <a:lnTo>
                    <a:pt x="11095" y="2036"/>
                  </a:lnTo>
                  <a:lnTo>
                    <a:pt x="11095" y="1787"/>
                  </a:lnTo>
                  <a:lnTo>
                    <a:pt x="11032" y="1558"/>
                  </a:lnTo>
                  <a:lnTo>
                    <a:pt x="10949" y="1330"/>
                  </a:lnTo>
                  <a:lnTo>
                    <a:pt x="10845" y="1122"/>
                  </a:lnTo>
                  <a:lnTo>
                    <a:pt x="10721" y="935"/>
                  </a:lnTo>
                  <a:lnTo>
                    <a:pt x="10575" y="748"/>
                  </a:lnTo>
                  <a:lnTo>
                    <a:pt x="10388" y="582"/>
                  </a:lnTo>
                  <a:lnTo>
                    <a:pt x="10201" y="436"/>
                  </a:lnTo>
                  <a:lnTo>
                    <a:pt x="10014" y="312"/>
                  </a:lnTo>
                  <a:lnTo>
                    <a:pt x="9806" y="208"/>
                  </a:lnTo>
                  <a:lnTo>
                    <a:pt x="9578" y="125"/>
                  </a:lnTo>
                  <a:lnTo>
                    <a:pt x="9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78" name="Google Shape;2678;p26"/>
            <p:cNvSpPr/>
            <p:nvPr/>
          </p:nvSpPr>
          <p:spPr>
            <a:xfrm>
              <a:off x="10715325" y="2211150"/>
              <a:ext cx="166750" cy="229075"/>
            </a:xfrm>
            <a:custGeom>
              <a:avLst/>
              <a:gdLst/>
              <a:ahLst/>
              <a:cxnLst/>
              <a:rect l="l" t="t" r="r" b="b"/>
              <a:pathLst>
                <a:path w="6670" h="9163" extrusionOk="0">
                  <a:moveTo>
                    <a:pt x="2888" y="0"/>
                  </a:moveTo>
                  <a:lnTo>
                    <a:pt x="2556" y="42"/>
                  </a:lnTo>
                  <a:lnTo>
                    <a:pt x="2244" y="104"/>
                  </a:lnTo>
                  <a:lnTo>
                    <a:pt x="1953" y="187"/>
                  </a:lnTo>
                  <a:lnTo>
                    <a:pt x="1662" y="291"/>
                  </a:lnTo>
                  <a:lnTo>
                    <a:pt x="1392" y="416"/>
                  </a:lnTo>
                  <a:lnTo>
                    <a:pt x="1143" y="541"/>
                  </a:lnTo>
                  <a:lnTo>
                    <a:pt x="935" y="707"/>
                  </a:lnTo>
                  <a:lnTo>
                    <a:pt x="727" y="873"/>
                  </a:lnTo>
                  <a:lnTo>
                    <a:pt x="540" y="1060"/>
                  </a:lnTo>
                  <a:lnTo>
                    <a:pt x="395" y="1289"/>
                  </a:lnTo>
                  <a:lnTo>
                    <a:pt x="250" y="1496"/>
                  </a:lnTo>
                  <a:lnTo>
                    <a:pt x="146" y="1746"/>
                  </a:lnTo>
                  <a:lnTo>
                    <a:pt x="63" y="2016"/>
                  </a:lnTo>
                  <a:lnTo>
                    <a:pt x="21" y="2286"/>
                  </a:lnTo>
                  <a:lnTo>
                    <a:pt x="0" y="2577"/>
                  </a:lnTo>
                  <a:lnTo>
                    <a:pt x="21" y="2868"/>
                  </a:lnTo>
                  <a:lnTo>
                    <a:pt x="42" y="3138"/>
                  </a:lnTo>
                  <a:lnTo>
                    <a:pt x="104" y="3387"/>
                  </a:lnTo>
                  <a:lnTo>
                    <a:pt x="166" y="3595"/>
                  </a:lnTo>
                  <a:lnTo>
                    <a:pt x="250" y="3823"/>
                  </a:lnTo>
                  <a:lnTo>
                    <a:pt x="353" y="4010"/>
                  </a:lnTo>
                  <a:lnTo>
                    <a:pt x="478" y="4197"/>
                  </a:lnTo>
                  <a:lnTo>
                    <a:pt x="603" y="4364"/>
                  </a:lnTo>
                  <a:lnTo>
                    <a:pt x="748" y="4509"/>
                  </a:lnTo>
                  <a:lnTo>
                    <a:pt x="894" y="4634"/>
                  </a:lnTo>
                  <a:lnTo>
                    <a:pt x="1060" y="4758"/>
                  </a:lnTo>
                  <a:lnTo>
                    <a:pt x="1226" y="4883"/>
                  </a:lnTo>
                  <a:lnTo>
                    <a:pt x="1392" y="4966"/>
                  </a:lnTo>
                  <a:lnTo>
                    <a:pt x="1766" y="5132"/>
                  </a:lnTo>
                  <a:lnTo>
                    <a:pt x="2140" y="5236"/>
                  </a:lnTo>
                  <a:lnTo>
                    <a:pt x="3491" y="5548"/>
                  </a:lnTo>
                  <a:lnTo>
                    <a:pt x="3865" y="5631"/>
                  </a:lnTo>
                  <a:lnTo>
                    <a:pt x="4052" y="5693"/>
                  </a:lnTo>
                  <a:lnTo>
                    <a:pt x="4218" y="5776"/>
                  </a:lnTo>
                  <a:lnTo>
                    <a:pt x="4363" y="5880"/>
                  </a:lnTo>
                  <a:lnTo>
                    <a:pt x="4488" y="6005"/>
                  </a:lnTo>
                  <a:lnTo>
                    <a:pt x="4529" y="6088"/>
                  </a:lnTo>
                  <a:lnTo>
                    <a:pt x="4571" y="6171"/>
                  </a:lnTo>
                  <a:lnTo>
                    <a:pt x="4592" y="6254"/>
                  </a:lnTo>
                  <a:lnTo>
                    <a:pt x="4613" y="6358"/>
                  </a:lnTo>
                  <a:lnTo>
                    <a:pt x="4613" y="6566"/>
                  </a:lnTo>
                  <a:lnTo>
                    <a:pt x="4571" y="6753"/>
                  </a:lnTo>
                  <a:lnTo>
                    <a:pt x="4509" y="6919"/>
                  </a:lnTo>
                  <a:lnTo>
                    <a:pt x="4405" y="7044"/>
                  </a:lnTo>
                  <a:lnTo>
                    <a:pt x="4259" y="7168"/>
                  </a:lnTo>
                  <a:lnTo>
                    <a:pt x="4072" y="7251"/>
                  </a:lnTo>
                  <a:lnTo>
                    <a:pt x="3865" y="7314"/>
                  </a:lnTo>
                  <a:lnTo>
                    <a:pt x="3636" y="7355"/>
                  </a:lnTo>
                  <a:lnTo>
                    <a:pt x="3158" y="7355"/>
                  </a:lnTo>
                  <a:lnTo>
                    <a:pt x="3034" y="7314"/>
                  </a:lnTo>
                  <a:lnTo>
                    <a:pt x="2909" y="7272"/>
                  </a:lnTo>
                  <a:lnTo>
                    <a:pt x="2784" y="7231"/>
                  </a:lnTo>
                  <a:lnTo>
                    <a:pt x="2680" y="7168"/>
                  </a:lnTo>
                  <a:lnTo>
                    <a:pt x="2597" y="7106"/>
                  </a:lnTo>
                  <a:lnTo>
                    <a:pt x="2493" y="7023"/>
                  </a:lnTo>
                  <a:lnTo>
                    <a:pt x="2431" y="6940"/>
                  </a:lnTo>
                  <a:lnTo>
                    <a:pt x="2369" y="6857"/>
                  </a:lnTo>
                  <a:lnTo>
                    <a:pt x="2306" y="6753"/>
                  </a:lnTo>
                  <a:lnTo>
                    <a:pt x="2223" y="6524"/>
                  </a:lnTo>
                  <a:lnTo>
                    <a:pt x="2182" y="6275"/>
                  </a:lnTo>
                  <a:lnTo>
                    <a:pt x="2161" y="5922"/>
                  </a:lnTo>
                  <a:lnTo>
                    <a:pt x="63" y="6088"/>
                  </a:lnTo>
                  <a:lnTo>
                    <a:pt x="208" y="7833"/>
                  </a:lnTo>
                  <a:lnTo>
                    <a:pt x="810" y="7771"/>
                  </a:lnTo>
                  <a:lnTo>
                    <a:pt x="914" y="7958"/>
                  </a:lnTo>
                  <a:lnTo>
                    <a:pt x="1018" y="8124"/>
                  </a:lnTo>
                  <a:lnTo>
                    <a:pt x="1164" y="8269"/>
                  </a:lnTo>
                  <a:lnTo>
                    <a:pt x="1288" y="8415"/>
                  </a:lnTo>
                  <a:lnTo>
                    <a:pt x="1455" y="8540"/>
                  </a:lnTo>
                  <a:lnTo>
                    <a:pt x="1621" y="8664"/>
                  </a:lnTo>
                  <a:lnTo>
                    <a:pt x="1787" y="8768"/>
                  </a:lnTo>
                  <a:lnTo>
                    <a:pt x="1995" y="8872"/>
                  </a:lnTo>
                  <a:lnTo>
                    <a:pt x="2182" y="8955"/>
                  </a:lnTo>
                  <a:lnTo>
                    <a:pt x="2389" y="9017"/>
                  </a:lnTo>
                  <a:lnTo>
                    <a:pt x="2597" y="9080"/>
                  </a:lnTo>
                  <a:lnTo>
                    <a:pt x="2826" y="9121"/>
                  </a:lnTo>
                  <a:lnTo>
                    <a:pt x="3054" y="9142"/>
                  </a:lnTo>
                  <a:lnTo>
                    <a:pt x="3262" y="9163"/>
                  </a:lnTo>
                  <a:lnTo>
                    <a:pt x="3740" y="9163"/>
                  </a:lnTo>
                  <a:lnTo>
                    <a:pt x="6669" y="5672"/>
                  </a:lnTo>
                  <a:lnTo>
                    <a:pt x="6607" y="5423"/>
                  </a:lnTo>
                  <a:lnTo>
                    <a:pt x="6545" y="5215"/>
                  </a:lnTo>
                  <a:lnTo>
                    <a:pt x="6462" y="5028"/>
                  </a:lnTo>
                  <a:lnTo>
                    <a:pt x="6358" y="4862"/>
                  </a:lnTo>
                  <a:lnTo>
                    <a:pt x="6254" y="4717"/>
                  </a:lnTo>
                  <a:lnTo>
                    <a:pt x="6150" y="4571"/>
                  </a:lnTo>
                  <a:lnTo>
                    <a:pt x="6025" y="4447"/>
                  </a:lnTo>
                  <a:lnTo>
                    <a:pt x="5901" y="4322"/>
                  </a:lnTo>
                  <a:lnTo>
                    <a:pt x="5755" y="4218"/>
                  </a:lnTo>
                  <a:lnTo>
                    <a:pt x="5610" y="4135"/>
                  </a:lnTo>
                  <a:lnTo>
                    <a:pt x="5298" y="3969"/>
                  </a:lnTo>
                  <a:lnTo>
                    <a:pt x="4966" y="3865"/>
                  </a:lnTo>
                  <a:lnTo>
                    <a:pt x="3345" y="3470"/>
                  </a:lnTo>
                  <a:lnTo>
                    <a:pt x="2930" y="3387"/>
                  </a:lnTo>
                  <a:lnTo>
                    <a:pt x="2722" y="3325"/>
                  </a:lnTo>
                  <a:lnTo>
                    <a:pt x="2514" y="3262"/>
                  </a:lnTo>
                  <a:lnTo>
                    <a:pt x="2348" y="3158"/>
                  </a:lnTo>
                  <a:lnTo>
                    <a:pt x="2202" y="3034"/>
                  </a:lnTo>
                  <a:lnTo>
                    <a:pt x="2161" y="2951"/>
                  </a:lnTo>
                  <a:lnTo>
                    <a:pt x="2119" y="2868"/>
                  </a:lnTo>
                  <a:lnTo>
                    <a:pt x="2078" y="2764"/>
                  </a:lnTo>
                  <a:lnTo>
                    <a:pt x="2057" y="2639"/>
                  </a:lnTo>
                  <a:lnTo>
                    <a:pt x="2078" y="2431"/>
                  </a:lnTo>
                  <a:lnTo>
                    <a:pt x="2119" y="2265"/>
                  </a:lnTo>
                  <a:lnTo>
                    <a:pt x="2202" y="2120"/>
                  </a:lnTo>
                  <a:lnTo>
                    <a:pt x="2327" y="2016"/>
                  </a:lnTo>
                  <a:lnTo>
                    <a:pt x="2473" y="1912"/>
                  </a:lnTo>
                  <a:lnTo>
                    <a:pt x="2639" y="1829"/>
                  </a:lnTo>
                  <a:lnTo>
                    <a:pt x="2826" y="1787"/>
                  </a:lnTo>
                  <a:lnTo>
                    <a:pt x="3034" y="1766"/>
                  </a:lnTo>
                  <a:lnTo>
                    <a:pt x="3283" y="1746"/>
                  </a:lnTo>
                  <a:lnTo>
                    <a:pt x="3511" y="1787"/>
                  </a:lnTo>
                  <a:lnTo>
                    <a:pt x="3740" y="1870"/>
                  </a:lnTo>
                  <a:lnTo>
                    <a:pt x="3927" y="1953"/>
                  </a:lnTo>
                  <a:lnTo>
                    <a:pt x="4093" y="2099"/>
                  </a:lnTo>
                  <a:lnTo>
                    <a:pt x="4239" y="2244"/>
                  </a:lnTo>
                  <a:lnTo>
                    <a:pt x="4342" y="2431"/>
                  </a:lnTo>
                  <a:lnTo>
                    <a:pt x="4405" y="2618"/>
                  </a:lnTo>
                  <a:lnTo>
                    <a:pt x="4446" y="3117"/>
                  </a:lnTo>
                  <a:lnTo>
                    <a:pt x="6545" y="2951"/>
                  </a:lnTo>
                  <a:lnTo>
                    <a:pt x="6399" y="1206"/>
                  </a:lnTo>
                  <a:lnTo>
                    <a:pt x="5818" y="1247"/>
                  </a:lnTo>
                  <a:lnTo>
                    <a:pt x="5734" y="1122"/>
                  </a:lnTo>
                  <a:lnTo>
                    <a:pt x="5631" y="977"/>
                  </a:lnTo>
                  <a:lnTo>
                    <a:pt x="5506" y="852"/>
                  </a:lnTo>
                  <a:lnTo>
                    <a:pt x="5381" y="728"/>
                  </a:lnTo>
                  <a:lnTo>
                    <a:pt x="5236" y="624"/>
                  </a:lnTo>
                  <a:lnTo>
                    <a:pt x="5090" y="499"/>
                  </a:lnTo>
                  <a:lnTo>
                    <a:pt x="4924" y="395"/>
                  </a:lnTo>
                  <a:lnTo>
                    <a:pt x="4737" y="312"/>
                  </a:lnTo>
                  <a:lnTo>
                    <a:pt x="4550" y="229"/>
                  </a:lnTo>
                  <a:lnTo>
                    <a:pt x="4342" y="167"/>
                  </a:lnTo>
                  <a:lnTo>
                    <a:pt x="4114" y="104"/>
                  </a:lnTo>
                  <a:lnTo>
                    <a:pt x="3885" y="42"/>
                  </a:lnTo>
                  <a:lnTo>
                    <a:pt x="3657" y="21"/>
                  </a:lnTo>
                  <a:lnTo>
                    <a:pt x="34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79" name="Google Shape;2679;p26"/>
            <p:cNvSpPr/>
            <p:nvPr/>
          </p:nvSpPr>
          <p:spPr>
            <a:xfrm>
              <a:off x="10894500" y="2199725"/>
              <a:ext cx="116375" cy="101825"/>
            </a:xfrm>
            <a:custGeom>
              <a:avLst/>
              <a:gdLst/>
              <a:ahLst/>
              <a:cxnLst/>
              <a:rect l="l" t="t" r="r" b="b"/>
              <a:pathLst>
                <a:path w="4655" h="4073" extrusionOk="0">
                  <a:moveTo>
                    <a:pt x="4343" y="0"/>
                  </a:moveTo>
                  <a:lnTo>
                    <a:pt x="4032" y="21"/>
                  </a:lnTo>
                  <a:lnTo>
                    <a:pt x="1" y="354"/>
                  </a:lnTo>
                  <a:lnTo>
                    <a:pt x="146" y="1953"/>
                  </a:lnTo>
                  <a:lnTo>
                    <a:pt x="1040" y="1870"/>
                  </a:lnTo>
                  <a:lnTo>
                    <a:pt x="1227" y="4073"/>
                  </a:lnTo>
                  <a:lnTo>
                    <a:pt x="2972" y="2016"/>
                  </a:lnTo>
                  <a:lnTo>
                    <a:pt x="2951" y="1704"/>
                  </a:lnTo>
                  <a:lnTo>
                    <a:pt x="3263" y="1683"/>
                  </a:lnTo>
                  <a:lnTo>
                    <a:pt x="4655" y="21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80" name="Google Shape;2680;p26"/>
            <p:cNvSpPr/>
            <p:nvPr/>
          </p:nvSpPr>
          <p:spPr>
            <a:xfrm>
              <a:off x="11564025" y="2150900"/>
              <a:ext cx="11450" cy="12500"/>
            </a:xfrm>
            <a:custGeom>
              <a:avLst/>
              <a:gdLst/>
              <a:ahLst/>
              <a:cxnLst/>
              <a:rect l="l" t="t" r="r" b="b"/>
              <a:pathLst>
                <a:path w="458" h="500" extrusionOk="0">
                  <a:moveTo>
                    <a:pt x="458" y="0"/>
                  </a:moveTo>
                  <a:lnTo>
                    <a:pt x="1" y="42"/>
                  </a:lnTo>
                  <a:lnTo>
                    <a:pt x="42" y="499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81" name="Google Shape;2681;p26"/>
            <p:cNvSpPr/>
            <p:nvPr/>
          </p:nvSpPr>
          <p:spPr>
            <a:xfrm>
              <a:off x="11310025" y="2165450"/>
              <a:ext cx="102350" cy="225950"/>
            </a:xfrm>
            <a:custGeom>
              <a:avLst/>
              <a:gdLst/>
              <a:ahLst/>
              <a:cxnLst/>
              <a:rect l="l" t="t" r="r" b="b"/>
              <a:pathLst>
                <a:path w="4094" h="9038" extrusionOk="0">
                  <a:moveTo>
                    <a:pt x="3741" y="0"/>
                  </a:moveTo>
                  <a:lnTo>
                    <a:pt x="1" y="333"/>
                  </a:lnTo>
                  <a:lnTo>
                    <a:pt x="126" y="1891"/>
                  </a:lnTo>
                  <a:lnTo>
                    <a:pt x="1040" y="1828"/>
                  </a:lnTo>
                  <a:lnTo>
                    <a:pt x="1518" y="7397"/>
                  </a:lnTo>
                  <a:lnTo>
                    <a:pt x="604" y="7459"/>
                  </a:lnTo>
                  <a:lnTo>
                    <a:pt x="749" y="9038"/>
                  </a:lnTo>
                  <a:lnTo>
                    <a:pt x="2640" y="8872"/>
                  </a:lnTo>
                  <a:lnTo>
                    <a:pt x="4094" y="7168"/>
                  </a:lnTo>
                  <a:lnTo>
                    <a:pt x="3408" y="7230"/>
                  </a:lnTo>
                  <a:lnTo>
                    <a:pt x="2951" y="1662"/>
                  </a:lnTo>
                  <a:lnTo>
                    <a:pt x="3865" y="1579"/>
                  </a:lnTo>
                  <a:lnTo>
                    <a:pt x="37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82" name="Google Shape;2682;p26"/>
            <p:cNvSpPr/>
            <p:nvPr/>
          </p:nvSpPr>
          <p:spPr>
            <a:xfrm>
              <a:off x="11098650" y="2181550"/>
              <a:ext cx="210375" cy="229075"/>
            </a:xfrm>
            <a:custGeom>
              <a:avLst/>
              <a:gdLst/>
              <a:ahLst/>
              <a:cxnLst/>
              <a:rect l="l" t="t" r="r" b="b"/>
              <a:pathLst>
                <a:path w="8415" h="9163" extrusionOk="0">
                  <a:moveTo>
                    <a:pt x="3636" y="1683"/>
                  </a:moveTo>
                  <a:lnTo>
                    <a:pt x="4758" y="4446"/>
                  </a:lnTo>
                  <a:lnTo>
                    <a:pt x="2992" y="4592"/>
                  </a:lnTo>
                  <a:lnTo>
                    <a:pt x="2992" y="4592"/>
                  </a:lnTo>
                  <a:lnTo>
                    <a:pt x="3636" y="1683"/>
                  </a:lnTo>
                  <a:close/>
                  <a:moveTo>
                    <a:pt x="4716" y="0"/>
                  </a:moveTo>
                  <a:lnTo>
                    <a:pt x="2410" y="187"/>
                  </a:lnTo>
                  <a:lnTo>
                    <a:pt x="644" y="7542"/>
                  </a:lnTo>
                  <a:lnTo>
                    <a:pt x="0" y="7584"/>
                  </a:lnTo>
                  <a:lnTo>
                    <a:pt x="125" y="9163"/>
                  </a:lnTo>
                  <a:lnTo>
                    <a:pt x="3428" y="8892"/>
                  </a:lnTo>
                  <a:lnTo>
                    <a:pt x="3303" y="7313"/>
                  </a:lnTo>
                  <a:lnTo>
                    <a:pt x="2389" y="7376"/>
                  </a:lnTo>
                  <a:lnTo>
                    <a:pt x="2659" y="6108"/>
                  </a:lnTo>
                  <a:lnTo>
                    <a:pt x="5340" y="5880"/>
                  </a:lnTo>
                  <a:lnTo>
                    <a:pt x="5838" y="7085"/>
                  </a:lnTo>
                  <a:lnTo>
                    <a:pt x="4966" y="7168"/>
                  </a:lnTo>
                  <a:lnTo>
                    <a:pt x="5111" y="8747"/>
                  </a:lnTo>
                  <a:lnTo>
                    <a:pt x="8414" y="8456"/>
                  </a:lnTo>
                  <a:lnTo>
                    <a:pt x="8269" y="6877"/>
                  </a:lnTo>
                  <a:lnTo>
                    <a:pt x="7646" y="6940"/>
                  </a:lnTo>
                  <a:lnTo>
                    <a:pt x="47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83" name="Google Shape;2683;p26"/>
            <p:cNvSpPr/>
            <p:nvPr/>
          </p:nvSpPr>
          <p:spPr>
            <a:xfrm>
              <a:off x="11426900" y="2158175"/>
              <a:ext cx="101825" cy="135075"/>
            </a:xfrm>
            <a:custGeom>
              <a:avLst/>
              <a:gdLst/>
              <a:ahLst/>
              <a:cxnLst/>
              <a:rect l="l" t="t" r="r" b="b"/>
              <a:pathLst>
                <a:path w="4073" h="5403" extrusionOk="0">
                  <a:moveTo>
                    <a:pt x="2618" y="0"/>
                  </a:moveTo>
                  <a:lnTo>
                    <a:pt x="1" y="229"/>
                  </a:lnTo>
                  <a:lnTo>
                    <a:pt x="125" y="1808"/>
                  </a:lnTo>
                  <a:lnTo>
                    <a:pt x="832" y="1746"/>
                  </a:lnTo>
                  <a:lnTo>
                    <a:pt x="1143" y="5402"/>
                  </a:lnTo>
                  <a:lnTo>
                    <a:pt x="2847" y="3387"/>
                  </a:lnTo>
                  <a:lnTo>
                    <a:pt x="2826" y="3075"/>
                  </a:lnTo>
                  <a:lnTo>
                    <a:pt x="2951" y="3262"/>
                  </a:lnTo>
                  <a:lnTo>
                    <a:pt x="4073" y="1912"/>
                  </a:lnTo>
                  <a:lnTo>
                    <a:pt x="2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84" name="Google Shape;2684;p26"/>
            <p:cNvSpPr/>
            <p:nvPr/>
          </p:nvSpPr>
          <p:spPr>
            <a:xfrm>
              <a:off x="10909575" y="2200250"/>
              <a:ext cx="168300" cy="226475"/>
            </a:xfrm>
            <a:custGeom>
              <a:avLst/>
              <a:gdLst/>
              <a:ahLst/>
              <a:cxnLst/>
              <a:rect l="l" t="t" r="r" b="b"/>
              <a:pathLst>
                <a:path w="6732" h="9059" extrusionOk="0">
                  <a:moveTo>
                    <a:pt x="4052" y="0"/>
                  </a:moveTo>
                  <a:lnTo>
                    <a:pt x="2660" y="1662"/>
                  </a:lnTo>
                  <a:lnTo>
                    <a:pt x="2660" y="1662"/>
                  </a:lnTo>
                  <a:lnTo>
                    <a:pt x="3138" y="1621"/>
                  </a:lnTo>
                  <a:lnTo>
                    <a:pt x="3470" y="1600"/>
                  </a:lnTo>
                  <a:lnTo>
                    <a:pt x="3761" y="1642"/>
                  </a:lnTo>
                  <a:lnTo>
                    <a:pt x="3886" y="1683"/>
                  </a:lnTo>
                  <a:lnTo>
                    <a:pt x="4010" y="1725"/>
                  </a:lnTo>
                  <a:lnTo>
                    <a:pt x="4114" y="1787"/>
                  </a:lnTo>
                  <a:lnTo>
                    <a:pt x="4218" y="1849"/>
                  </a:lnTo>
                  <a:lnTo>
                    <a:pt x="4322" y="1912"/>
                  </a:lnTo>
                  <a:lnTo>
                    <a:pt x="4405" y="1995"/>
                  </a:lnTo>
                  <a:lnTo>
                    <a:pt x="4467" y="2099"/>
                  </a:lnTo>
                  <a:lnTo>
                    <a:pt x="4530" y="2202"/>
                  </a:lnTo>
                  <a:lnTo>
                    <a:pt x="4571" y="2306"/>
                  </a:lnTo>
                  <a:lnTo>
                    <a:pt x="4613" y="2431"/>
                  </a:lnTo>
                  <a:lnTo>
                    <a:pt x="4654" y="2680"/>
                  </a:lnTo>
                  <a:lnTo>
                    <a:pt x="4675" y="2826"/>
                  </a:lnTo>
                  <a:lnTo>
                    <a:pt x="4654" y="2971"/>
                  </a:lnTo>
                  <a:lnTo>
                    <a:pt x="4634" y="3096"/>
                  </a:lnTo>
                  <a:lnTo>
                    <a:pt x="4613" y="3221"/>
                  </a:lnTo>
                  <a:lnTo>
                    <a:pt x="4571" y="3324"/>
                  </a:lnTo>
                  <a:lnTo>
                    <a:pt x="4509" y="3428"/>
                  </a:lnTo>
                  <a:lnTo>
                    <a:pt x="4426" y="3511"/>
                  </a:lnTo>
                  <a:lnTo>
                    <a:pt x="4343" y="3594"/>
                  </a:lnTo>
                  <a:lnTo>
                    <a:pt x="4156" y="3740"/>
                  </a:lnTo>
                  <a:lnTo>
                    <a:pt x="3906" y="3844"/>
                  </a:lnTo>
                  <a:lnTo>
                    <a:pt x="3636" y="3906"/>
                  </a:lnTo>
                  <a:lnTo>
                    <a:pt x="3325" y="3948"/>
                  </a:lnTo>
                  <a:lnTo>
                    <a:pt x="2535" y="4031"/>
                  </a:lnTo>
                  <a:lnTo>
                    <a:pt x="2369" y="1995"/>
                  </a:lnTo>
                  <a:lnTo>
                    <a:pt x="624" y="4052"/>
                  </a:lnTo>
                  <a:lnTo>
                    <a:pt x="915" y="7397"/>
                  </a:lnTo>
                  <a:lnTo>
                    <a:pt x="1" y="7480"/>
                  </a:lnTo>
                  <a:lnTo>
                    <a:pt x="146" y="9059"/>
                  </a:lnTo>
                  <a:lnTo>
                    <a:pt x="3740" y="8747"/>
                  </a:lnTo>
                  <a:lnTo>
                    <a:pt x="3616" y="7168"/>
                  </a:lnTo>
                  <a:lnTo>
                    <a:pt x="2826" y="7251"/>
                  </a:lnTo>
                  <a:lnTo>
                    <a:pt x="2681" y="5589"/>
                  </a:lnTo>
                  <a:lnTo>
                    <a:pt x="3886" y="5485"/>
                  </a:lnTo>
                  <a:lnTo>
                    <a:pt x="4280" y="5423"/>
                  </a:lnTo>
                  <a:lnTo>
                    <a:pt x="4634" y="5360"/>
                  </a:lnTo>
                  <a:lnTo>
                    <a:pt x="4945" y="5257"/>
                  </a:lnTo>
                  <a:lnTo>
                    <a:pt x="5236" y="5132"/>
                  </a:lnTo>
                  <a:lnTo>
                    <a:pt x="5506" y="4986"/>
                  </a:lnTo>
                  <a:lnTo>
                    <a:pt x="5756" y="4820"/>
                  </a:lnTo>
                  <a:lnTo>
                    <a:pt x="5963" y="4633"/>
                  </a:lnTo>
                  <a:lnTo>
                    <a:pt x="6150" y="4426"/>
                  </a:lnTo>
                  <a:lnTo>
                    <a:pt x="6316" y="4218"/>
                  </a:lnTo>
                  <a:lnTo>
                    <a:pt x="6441" y="3989"/>
                  </a:lnTo>
                  <a:lnTo>
                    <a:pt x="6545" y="3740"/>
                  </a:lnTo>
                  <a:lnTo>
                    <a:pt x="6628" y="3470"/>
                  </a:lnTo>
                  <a:lnTo>
                    <a:pt x="6690" y="3179"/>
                  </a:lnTo>
                  <a:lnTo>
                    <a:pt x="6732" y="2909"/>
                  </a:lnTo>
                  <a:lnTo>
                    <a:pt x="6732" y="2618"/>
                  </a:lnTo>
                  <a:lnTo>
                    <a:pt x="6711" y="2306"/>
                  </a:lnTo>
                  <a:lnTo>
                    <a:pt x="6690" y="2057"/>
                  </a:lnTo>
                  <a:lnTo>
                    <a:pt x="6628" y="1828"/>
                  </a:lnTo>
                  <a:lnTo>
                    <a:pt x="6524" y="1579"/>
                  </a:lnTo>
                  <a:lnTo>
                    <a:pt x="6400" y="1351"/>
                  </a:lnTo>
                  <a:lnTo>
                    <a:pt x="6254" y="1143"/>
                  </a:lnTo>
                  <a:lnTo>
                    <a:pt x="6088" y="935"/>
                  </a:lnTo>
                  <a:lnTo>
                    <a:pt x="5901" y="748"/>
                  </a:lnTo>
                  <a:lnTo>
                    <a:pt x="5693" y="582"/>
                  </a:lnTo>
                  <a:lnTo>
                    <a:pt x="5465" y="436"/>
                  </a:lnTo>
                  <a:lnTo>
                    <a:pt x="5215" y="312"/>
                  </a:lnTo>
                  <a:lnTo>
                    <a:pt x="4966" y="187"/>
                  </a:lnTo>
                  <a:lnTo>
                    <a:pt x="4675" y="104"/>
                  </a:lnTo>
                  <a:lnTo>
                    <a:pt x="4364" y="42"/>
                  </a:lnTo>
                  <a:lnTo>
                    <a:pt x="40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85" name="Google Shape;2685;p26"/>
            <p:cNvSpPr/>
            <p:nvPr/>
          </p:nvSpPr>
          <p:spPr>
            <a:xfrm>
              <a:off x="10808800" y="2352950"/>
              <a:ext cx="74825" cy="87275"/>
            </a:xfrm>
            <a:custGeom>
              <a:avLst/>
              <a:gdLst/>
              <a:ahLst/>
              <a:cxnLst/>
              <a:rect l="l" t="t" r="r" b="b"/>
              <a:pathLst>
                <a:path w="2993" h="3491" extrusionOk="0">
                  <a:moveTo>
                    <a:pt x="2930" y="0"/>
                  </a:moveTo>
                  <a:lnTo>
                    <a:pt x="1" y="3491"/>
                  </a:lnTo>
                  <a:lnTo>
                    <a:pt x="42" y="3470"/>
                  </a:lnTo>
                  <a:lnTo>
                    <a:pt x="396" y="3429"/>
                  </a:lnTo>
                  <a:lnTo>
                    <a:pt x="728" y="3366"/>
                  </a:lnTo>
                  <a:lnTo>
                    <a:pt x="1040" y="3283"/>
                  </a:lnTo>
                  <a:lnTo>
                    <a:pt x="1331" y="3158"/>
                  </a:lnTo>
                  <a:lnTo>
                    <a:pt x="1601" y="3034"/>
                  </a:lnTo>
                  <a:lnTo>
                    <a:pt x="1850" y="2868"/>
                  </a:lnTo>
                  <a:lnTo>
                    <a:pt x="2079" y="2681"/>
                  </a:lnTo>
                  <a:lnTo>
                    <a:pt x="2286" y="2494"/>
                  </a:lnTo>
                  <a:lnTo>
                    <a:pt x="2453" y="2286"/>
                  </a:lnTo>
                  <a:lnTo>
                    <a:pt x="2619" y="2057"/>
                  </a:lnTo>
                  <a:lnTo>
                    <a:pt x="2743" y="1808"/>
                  </a:lnTo>
                  <a:lnTo>
                    <a:pt x="2847" y="1538"/>
                  </a:lnTo>
                  <a:lnTo>
                    <a:pt x="2930" y="1268"/>
                  </a:lnTo>
                  <a:lnTo>
                    <a:pt x="2993" y="977"/>
                  </a:lnTo>
                  <a:lnTo>
                    <a:pt x="2993" y="686"/>
                  </a:lnTo>
                  <a:lnTo>
                    <a:pt x="2993" y="374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86" name="Google Shape;2686;p26"/>
            <p:cNvSpPr/>
            <p:nvPr/>
          </p:nvSpPr>
          <p:spPr>
            <a:xfrm>
              <a:off x="11376000" y="2344125"/>
              <a:ext cx="45725" cy="43125"/>
            </a:xfrm>
            <a:custGeom>
              <a:avLst/>
              <a:gdLst/>
              <a:ahLst/>
              <a:cxnLst/>
              <a:rect l="l" t="t" r="r" b="b"/>
              <a:pathLst>
                <a:path w="1829" h="1725" extrusionOk="0">
                  <a:moveTo>
                    <a:pt x="1704" y="0"/>
                  </a:moveTo>
                  <a:lnTo>
                    <a:pt x="1455" y="21"/>
                  </a:lnTo>
                  <a:lnTo>
                    <a:pt x="1" y="1725"/>
                  </a:lnTo>
                  <a:lnTo>
                    <a:pt x="1829" y="1579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87" name="Google Shape;2687;p26"/>
            <p:cNvSpPr/>
            <p:nvPr/>
          </p:nvSpPr>
          <p:spPr>
            <a:xfrm>
              <a:off x="11441450" y="2242825"/>
              <a:ext cx="86250" cy="138725"/>
            </a:xfrm>
            <a:custGeom>
              <a:avLst/>
              <a:gdLst/>
              <a:ahLst/>
              <a:cxnLst/>
              <a:rect l="l" t="t" r="r" b="b"/>
              <a:pathLst>
                <a:path w="3450" h="5549" extrusionOk="0">
                  <a:moveTo>
                    <a:pt x="2265" y="1"/>
                  </a:moveTo>
                  <a:lnTo>
                    <a:pt x="561" y="2016"/>
                  </a:lnTo>
                  <a:lnTo>
                    <a:pt x="728" y="3907"/>
                  </a:lnTo>
                  <a:lnTo>
                    <a:pt x="0" y="3969"/>
                  </a:lnTo>
                  <a:lnTo>
                    <a:pt x="146" y="5548"/>
                  </a:lnTo>
                  <a:lnTo>
                    <a:pt x="3449" y="5278"/>
                  </a:lnTo>
                  <a:lnTo>
                    <a:pt x="3304" y="3699"/>
                  </a:lnTo>
                  <a:lnTo>
                    <a:pt x="2577" y="3761"/>
                  </a:lnTo>
                  <a:lnTo>
                    <a:pt x="22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88" name="Google Shape;2688;p26"/>
            <p:cNvSpPr/>
            <p:nvPr/>
          </p:nvSpPr>
          <p:spPr>
            <a:xfrm>
              <a:off x="11500650" y="2145175"/>
              <a:ext cx="149625" cy="223375"/>
            </a:xfrm>
            <a:custGeom>
              <a:avLst/>
              <a:gdLst/>
              <a:ahLst/>
              <a:cxnLst/>
              <a:rect l="l" t="t" r="r" b="b"/>
              <a:pathLst>
                <a:path w="5985" h="8935" extrusionOk="0">
                  <a:moveTo>
                    <a:pt x="5839" y="1"/>
                  </a:moveTo>
                  <a:lnTo>
                    <a:pt x="2993" y="229"/>
                  </a:lnTo>
                  <a:lnTo>
                    <a:pt x="2577" y="728"/>
                  </a:lnTo>
                  <a:lnTo>
                    <a:pt x="2681" y="1850"/>
                  </a:lnTo>
                  <a:lnTo>
                    <a:pt x="3408" y="1788"/>
                  </a:lnTo>
                  <a:lnTo>
                    <a:pt x="3761" y="5922"/>
                  </a:lnTo>
                  <a:lnTo>
                    <a:pt x="1123" y="2432"/>
                  </a:lnTo>
                  <a:lnTo>
                    <a:pt x="1" y="3782"/>
                  </a:lnTo>
                  <a:lnTo>
                    <a:pt x="3969" y="8935"/>
                  </a:lnTo>
                  <a:lnTo>
                    <a:pt x="5881" y="8768"/>
                  </a:lnTo>
                  <a:lnTo>
                    <a:pt x="5278" y="1642"/>
                  </a:lnTo>
                  <a:lnTo>
                    <a:pt x="5984" y="1580"/>
                  </a:lnTo>
                  <a:lnTo>
                    <a:pt x="58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689" name="Google Shape;2689;p26"/>
          <p:cNvGrpSpPr/>
          <p:nvPr/>
        </p:nvGrpSpPr>
        <p:grpSpPr>
          <a:xfrm>
            <a:off x="-15" y="5764067"/>
            <a:ext cx="1431505" cy="961051"/>
            <a:chOff x="7681600" y="381950"/>
            <a:chExt cx="1073629" cy="720788"/>
          </a:xfrm>
        </p:grpSpPr>
        <p:sp>
          <p:nvSpPr>
            <p:cNvPr id="2690" name="Google Shape;2690;p2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91" name="Google Shape;2691;p2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92" name="Google Shape;2692;p2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93" name="Google Shape;2693;p2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94" name="Google Shape;2694;p2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95" name="Google Shape;2695;p2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96" name="Google Shape;2696;p2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97" name="Google Shape;2697;p2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98" name="Google Shape;2698;p2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99" name="Google Shape;2699;p2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00" name="Google Shape;2700;p2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01" name="Google Shape;2701;p2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02" name="Google Shape;2702;p2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03" name="Google Shape;2703;p2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04" name="Google Shape;2704;p2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05" name="Google Shape;2705;p2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06" name="Google Shape;2706;p2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07" name="Google Shape;2707;p2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08" name="Google Shape;2708;p2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09" name="Google Shape;2709;p2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10" name="Google Shape;2710;p2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11" name="Google Shape;2711;p2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12" name="Google Shape;2712;p2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13" name="Google Shape;2713;p2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14" name="Google Shape;2714;p2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15" name="Google Shape;2715;p2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16" name="Google Shape;2716;p2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17" name="Google Shape;2717;p2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718" name="Google Shape;2718;p2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69432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 1">
  <p:cSld name="Numbers and text 1">
    <p:spTree>
      <p:nvGrpSpPr>
        <p:cNvPr id="1" name="Shape 2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3" name="Google Shape;2813;p2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4" name="Google Shape;2814;p28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2815" name="Google Shape;2815;p28"/>
          <p:cNvSpPr txBox="1">
            <a:spLocks noGrp="1"/>
          </p:cNvSpPr>
          <p:nvPr>
            <p:ph type="title"/>
          </p:nvPr>
        </p:nvSpPr>
        <p:spPr>
          <a:xfrm>
            <a:off x="947259" y="3916379"/>
            <a:ext cx="307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16" name="Google Shape;2816;p28"/>
          <p:cNvSpPr txBox="1">
            <a:spLocks noGrp="1"/>
          </p:cNvSpPr>
          <p:nvPr>
            <p:ph type="subTitle" idx="1"/>
          </p:nvPr>
        </p:nvSpPr>
        <p:spPr>
          <a:xfrm>
            <a:off x="947259" y="4503936"/>
            <a:ext cx="30740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17" name="Google Shape;2817;p28"/>
          <p:cNvSpPr txBox="1">
            <a:spLocks noGrp="1"/>
          </p:cNvSpPr>
          <p:nvPr>
            <p:ph type="title" idx="2"/>
          </p:nvPr>
        </p:nvSpPr>
        <p:spPr>
          <a:xfrm>
            <a:off x="4560296" y="3916379"/>
            <a:ext cx="307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18" name="Google Shape;2818;p28"/>
          <p:cNvSpPr txBox="1">
            <a:spLocks noGrp="1"/>
          </p:cNvSpPr>
          <p:nvPr>
            <p:ph type="subTitle" idx="3"/>
          </p:nvPr>
        </p:nvSpPr>
        <p:spPr>
          <a:xfrm>
            <a:off x="4560296" y="4503936"/>
            <a:ext cx="30740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19" name="Google Shape;2819;p28"/>
          <p:cNvSpPr txBox="1">
            <a:spLocks noGrp="1"/>
          </p:cNvSpPr>
          <p:nvPr>
            <p:ph type="title" idx="4"/>
          </p:nvPr>
        </p:nvSpPr>
        <p:spPr>
          <a:xfrm>
            <a:off x="8170741" y="3916379"/>
            <a:ext cx="307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20" name="Google Shape;2820;p28"/>
          <p:cNvSpPr txBox="1">
            <a:spLocks noGrp="1"/>
          </p:cNvSpPr>
          <p:nvPr>
            <p:ph type="subTitle" idx="5"/>
          </p:nvPr>
        </p:nvSpPr>
        <p:spPr>
          <a:xfrm>
            <a:off x="8170741" y="4503936"/>
            <a:ext cx="30740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21" name="Google Shape;2821;p28"/>
          <p:cNvSpPr txBox="1">
            <a:spLocks noGrp="1"/>
          </p:cNvSpPr>
          <p:nvPr>
            <p:ph type="title" idx="6" hasCustomPrompt="1"/>
          </p:nvPr>
        </p:nvSpPr>
        <p:spPr>
          <a:xfrm>
            <a:off x="1869059" y="2707008"/>
            <a:ext cx="1230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22" name="Google Shape;2822;p28"/>
          <p:cNvSpPr txBox="1">
            <a:spLocks noGrp="1"/>
          </p:cNvSpPr>
          <p:nvPr>
            <p:ph type="title" idx="7" hasCustomPrompt="1"/>
          </p:nvPr>
        </p:nvSpPr>
        <p:spPr>
          <a:xfrm>
            <a:off x="5482096" y="2707008"/>
            <a:ext cx="1230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23" name="Google Shape;2823;p28"/>
          <p:cNvSpPr txBox="1">
            <a:spLocks noGrp="1"/>
          </p:cNvSpPr>
          <p:nvPr>
            <p:ph type="title" idx="8" hasCustomPrompt="1"/>
          </p:nvPr>
        </p:nvSpPr>
        <p:spPr>
          <a:xfrm>
            <a:off x="9092541" y="2707008"/>
            <a:ext cx="1230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24" name="Google Shape;2824;p28"/>
          <p:cNvSpPr txBox="1">
            <a:spLocks noGrp="1"/>
          </p:cNvSpPr>
          <p:nvPr>
            <p:ph type="title" idx="9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825" name="Google Shape;2825;p28"/>
          <p:cNvSpPr/>
          <p:nvPr/>
        </p:nvSpPr>
        <p:spPr>
          <a:xfrm>
            <a:off x="4681047" y="-272566"/>
            <a:ext cx="7676367" cy="1079500"/>
          </a:xfrm>
          <a:custGeom>
            <a:avLst/>
            <a:gdLst/>
            <a:ahLst/>
            <a:cxnLst/>
            <a:rect l="l" t="t" r="r" b="b"/>
            <a:pathLst>
              <a:path w="230291" h="32385" extrusionOk="0">
                <a:moveTo>
                  <a:pt x="230291" y="32385"/>
                </a:moveTo>
                <a:cubicBezTo>
                  <a:pt x="226764" y="21804"/>
                  <a:pt x="212442" y="14611"/>
                  <a:pt x="201335" y="15621"/>
                </a:cubicBezTo>
                <a:cubicBezTo>
                  <a:pt x="190475" y="16608"/>
                  <a:pt x="180563" y="25088"/>
                  <a:pt x="169712" y="24003"/>
                </a:cubicBezTo>
                <a:cubicBezTo>
                  <a:pt x="159557" y="22987"/>
                  <a:pt x="150519" y="16367"/>
                  <a:pt x="140375" y="15240"/>
                </a:cubicBezTo>
                <a:cubicBezTo>
                  <a:pt x="128664" y="13939"/>
                  <a:pt x="117106" y="19812"/>
                  <a:pt x="105323" y="19812"/>
                </a:cubicBezTo>
                <a:cubicBezTo>
                  <a:pt x="89964" y="19812"/>
                  <a:pt x="74962" y="14097"/>
                  <a:pt x="59603" y="14097"/>
                </a:cubicBezTo>
                <a:cubicBezTo>
                  <a:pt x="47217" y="14097"/>
                  <a:pt x="36139" y="24953"/>
                  <a:pt x="23789" y="24003"/>
                </a:cubicBezTo>
                <a:cubicBezTo>
                  <a:pt x="16259" y="23424"/>
                  <a:pt x="7793" y="21723"/>
                  <a:pt x="2453" y="16383"/>
                </a:cubicBezTo>
                <a:cubicBezTo>
                  <a:pt x="-1409" y="12521"/>
                  <a:pt x="11" y="4884"/>
                  <a:pt x="2453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26" name="Google Shape;2826;p28"/>
          <p:cNvGrpSpPr/>
          <p:nvPr/>
        </p:nvGrpSpPr>
        <p:grpSpPr>
          <a:xfrm>
            <a:off x="243921" y="286009"/>
            <a:ext cx="1279473" cy="2056187"/>
            <a:chOff x="9840651" y="2066749"/>
            <a:chExt cx="701773" cy="1127790"/>
          </a:xfrm>
        </p:grpSpPr>
        <p:sp>
          <p:nvSpPr>
            <p:cNvPr id="2827" name="Google Shape;2827;p28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28" name="Google Shape;2828;p28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29" name="Google Shape;2829;p2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30" name="Google Shape;2830;p2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31" name="Google Shape;2831;p28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32" name="Google Shape;2832;p28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33" name="Google Shape;2833;p2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34" name="Google Shape;2834;p2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35" name="Google Shape;2835;p2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36" name="Google Shape;2836;p2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37" name="Google Shape;2837;p28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38" name="Google Shape;2838;p28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39" name="Google Shape;2839;p28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40" name="Google Shape;2840;p2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41" name="Google Shape;2841;p2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42" name="Google Shape;2842;p2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43" name="Google Shape;2843;p2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44" name="Google Shape;2844;p2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45" name="Google Shape;2845;p2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46" name="Google Shape;2846;p28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47" name="Google Shape;2847;p2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48" name="Google Shape;2848;p2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49" name="Google Shape;2849;p2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50" name="Google Shape;2850;p2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51" name="Google Shape;2851;p28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52" name="Google Shape;2852;p28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53" name="Google Shape;2853;p28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54" name="Google Shape;2854;p28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55" name="Google Shape;2855;p28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56" name="Google Shape;2856;p28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57" name="Google Shape;2857;p28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858" name="Google Shape;2858;p28"/>
          <p:cNvGrpSpPr/>
          <p:nvPr/>
        </p:nvGrpSpPr>
        <p:grpSpPr>
          <a:xfrm>
            <a:off x="91885" y="2605400"/>
            <a:ext cx="1431505" cy="961051"/>
            <a:chOff x="7681600" y="381950"/>
            <a:chExt cx="1073629" cy="720788"/>
          </a:xfrm>
        </p:grpSpPr>
        <p:sp>
          <p:nvSpPr>
            <p:cNvPr id="2859" name="Google Shape;2859;p28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60" name="Google Shape;2860;p28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61" name="Google Shape;2861;p28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62" name="Google Shape;2862;p28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63" name="Google Shape;2863;p28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64" name="Google Shape;2864;p28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65" name="Google Shape;2865;p28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66" name="Google Shape;2866;p28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67" name="Google Shape;2867;p28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68" name="Google Shape;2868;p28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69" name="Google Shape;2869;p28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70" name="Google Shape;2870;p28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71" name="Google Shape;2871;p28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72" name="Google Shape;2872;p28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73" name="Google Shape;2873;p28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74" name="Google Shape;2874;p28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75" name="Google Shape;2875;p28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76" name="Google Shape;2876;p28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77" name="Google Shape;2877;p28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78" name="Google Shape;2878;p28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79" name="Google Shape;2879;p28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80" name="Google Shape;2880;p28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81" name="Google Shape;2881;p28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82" name="Google Shape;2882;p28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83" name="Google Shape;2883;p28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84" name="Google Shape;2884;p28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85" name="Google Shape;2885;p28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86" name="Google Shape;2886;p28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87" name="Google Shape;2887;p28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888" name="Google Shape;2888;p28"/>
          <p:cNvGrpSpPr/>
          <p:nvPr/>
        </p:nvGrpSpPr>
        <p:grpSpPr>
          <a:xfrm>
            <a:off x="10492662" y="5631743"/>
            <a:ext cx="1496751" cy="893972"/>
            <a:chOff x="7734396" y="189920"/>
            <a:chExt cx="1122563" cy="670479"/>
          </a:xfrm>
        </p:grpSpPr>
        <p:sp>
          <p:nvSpPr>
            <p:cNvPr id="2889" name="Google Shape;2889;p28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90" name="Google Shape;2890;p28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91" name="Google Shape;2891;p28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92" name="Google Shape;2892;p28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93" name="Google Shape;2893;p28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94" name="Google Shape;2894;p28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95" name="Google Shape;2895;p28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96" name="Google Shape;2896;p28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97" name="Google Shape;2897;p28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98" name="Google Shape;2898;p28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99" name="Google Shape;2899;p28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00" name="Google Shape;2900;p28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01" name="Google Shape;2901;p28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02" name="Google Shape;2902;p28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03" name="Google Shape;2903;p28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04" name="Google Shape;2904;p28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05" name="Google Shape;2905;p28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06" name="Google Shape;2906;p28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07" name="Google Shape;2907;p28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08" name="Google Shape;2908;p28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09" name="Google Shape;2909;p28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910" name="Google Shape;2910;p28"/>
          <p:cNvGrpSpPr/>
          <p:nvPr/>
        </p:nvGrpSpPr>
        <p:grpSpPr>
          <a:xfrm rot="-2864756">
            <a:off x="9131015" y="99497"/>
            <a:ext cx="457189" cy="425456"/>
            <a:chOff x="-1003774" y="3010923"/>
            <a:chExt cx="671424" cy="624822"/>
          </a:xfrm>
        </p:grpSpPr>
        <p:sp>
          <p:nvSpPr>
            <p:cNvPr id="2911" name="Google Shape;2911;p28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12" name="Google Shape;2912;p28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13" name="Google Shape;2913;p28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14" name="Google Shape;2914;p2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15" name="Google Shape;2915;p2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16" name="Google Shape;2916;p2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17" name="Google Shape;2917;p2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18" name="Google Shape;2918;p2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19" name="Google Shape;2919;p2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20" name="Google Shape;2920;p2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21" name="Google Shape;2921;p2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22" name="Google Shape;2922;p2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23" name="Google Shape;2923;p2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24" name="Google Shape;2924;p2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25" name="Google Shape;2925;p2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26" name="Google Shape;2926;p2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27" name="Google Shape;2927;p2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28" name="Google Shape;2928;p2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29" name="Google Shape;2929;p2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30" name="Google Shape;2930;p2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31" name="Google Shape;2931;p2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32" name="Google Shape;2932;p2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33" name="Google Shape;2933;p2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34" name="Google Shape;2934;p28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35" name="Google Shape;2935;p2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36" name="Google Shape;2936;p2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37" name="Google Shape;2937;p28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38" name="Google Shape;2938;p2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39" name="Google Shape;2939;p2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40" name="Google Shape;2940;p2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41" name="Google Shape;2941;p2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42" name="Google Shape;2942;p2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43" name="Google Shape;2943;p2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44" name="Google Shape;2944;p2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45" name="Google Shape;2945;p2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46" name="Google Shape;2946;p2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47" name="Google Shape;2947;p2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92334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2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" name="Google Shape;2949;p2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0" name="Google Shape;2950;p29"/>
          <p:cNvSpPr/>
          <p:nvPr/>
        </p:nvSpPr>
        <p:spPr>
          <a:xfrm>
            <a:off x="1451600" y="1263000"/>
            <a:ext cx="9288800" cy="4332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2951" name="Google Shape;2951;p29"/>
          <p:cNvSpPr txBox="1">
            <a:spLocks noGrp="1"/>
          </p:cNvSpPr>
          <p:nvPr>
            <p:ph type="title"/>
          </p:nvPr>
        </p:nvSpPr>
        <p:spPr>
          <a:xfrm>
            <a:off x="3232800" y="1416467"/>
            <a:ext cx="57264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 sz="10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952" name="Google Shape;2952;p29"/>
          <p:cNvSpPr txBox="1">
            <a:spLocks noGrp="1"/>
          </p:cNvSpPr>
          <p:nvPr>
            <p:ph type="subTitle" idx="1"/>
          </p:nvPr>
        </p:nvSpPr>
        <p:spPr>
          <a:xfrm>
            <a:off x="3806200" y="2574851"/>
            <a:ext cx="4579600" cy="14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953" name="Google Shape;2953;p29"/>
          <p:cNvGrpSpPr/>
          <p:nvPr/>
        </p:nvGrpSpPr>
        <p:grpSpPr>
          <a:xfrm>
            <a:off x="288295" y="5595010"/>
            <a:ext cx="1496751" cy="893972"/>
            <a:chOff x="7734396" y="189920"/>
            <a:chExt cx="1122563" cy="670479"/>
          </a:xfrm>
        </p:grpSpPr>
        <p:sp>
          <p:nvSpPr>
            <p:cNvPr id="2954" name="Google Shape;2954;p29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55" name="Google Shape;2955;p29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56" name="Google Shape;2956;p29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57" name="Google Shape;2957;p29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58" name="Google Shape;2958;p29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59" name="Google Shape;2959;p29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60" name="Google Shape;2960;p29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61" name="Google Shape;2961;p29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62" name="Google Shape;2962;p29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63" name="Google Shape;2963;p29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64" name="Google Shape;2964;p29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65" name="Google Shape;2965;p29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66" name="Google Shape;2966;p29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67" name="Google Shape;2967;p29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68" name="Google Shape;2968;p29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69" name="Google Shape;2969;p29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70" name="Google Shape;2970;p29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71" name="Google Shape;2971;p29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72" name="Google Shape;2972;p29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73" name="Google Shape;2973;p29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74" name="Google Shape;2974;p29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975" name="Google Shape;2975;p29"/>
          <p:cNvGrpSpPr/>
          <p:nvPr/>
        </p:nvGrpSpPr>
        <p:grpSpPr>
          <a:xfrm>
            <a:off x="2013784" y="6009817"/>
            <a:ext cx="1282737" cy="540289"/>
            <a:chOff x="774450" y="2691700"/>
            <a:chExt cx="543625" cy="228975"/>
          </a:xfrm>
        </p:grpSpPr>
        <p:sp>
          <p:nvSpPr>
            <p:cNvPr id="2976" name="Google Shape;2976;p29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77" name="Google Shape;2977;p29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78" name="Google Shape;2978;p29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79" name="Google Shape;2979;p29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80" name="Google Shape;2980;p29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81" name="Google Shape;2981;p29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82" name="Google Shape;2982;p29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83" name="Google Shape;2983;p29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84" name="Google Shape;2984;p29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85" name="Google Shape;2985;p29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86" name="Google Shape;2986;p29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987" name="Google Shape;2987;p29"/>
          <p:cNvGrpSpPr/>
          <p:nvPr/>
        </p:nvGrpSpPr>
        <p:grpSpPr>
          <a:xfrm>
            <a:off x="9897295" y="719330"/>
            <a:ext cx="1718591" cy="1272705"/>
            <a:chOff x="1156200" y="3428725"/>
            <a:chExt cx="684625" cy="507000"/>
          </a:xfrm>
        </p:grpSpPr>
        <p:sp>
          <p:nvSpPr>
            <p:cNvPr id="2988" name="Google Shape;2988;p29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89" name="Google Shape;2989;p29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90" name="Google Shape;2990;p29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91" name="Google Shape;2991;p29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92" name="Google Shape;2992;p29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93" name="Google Shape;2993;p29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94" name="Google Shape;2994;p29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95" name="Google Shape;2995;p29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96" name="Google Shape;2996;p29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97" name="Google Shape;2997;p29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98" name="Google Shape;2998;p29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99" name="Google Shape;2999;p29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00" name="Google Shape;3000;p29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01" name="Google Shape;3001;p29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02" name="Google Shape;3002;p29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03" name="Google Shape;3003;p29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04" name="Google Shape;3004;p29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05" name="Google Shape;3005;p29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06" name="Google Shape;3006;p29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07" name="Google Shape;3007;p29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08" name="Google Shape;3008;p29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09" name="Google Shape;3009;p29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10" name="Google Shape;3010;p29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11" name="Google Shape;3011;p29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12" name="Google Shape;3012;p29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13" name="Google Shape;3013;p29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14" name="Google Shape;3014;p29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15" name="Google Shape;3015;p29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16" name="Google Shape;3016;p29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17" name="Google Shape;3017;p29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18" name="Google Shape;3018;p29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3019" name="Google Shape;3019;p29"/>
          <p:cNvGrpSpPr/>
          <p:nvPr/>
        </p:nvGrpSpPr>
        <p:grpSpPr>
          <a:xfrm>
            <a:off x="10166499" y="2234896"/>
            <a:ext cx="1006124" cy="1337643"/>
            <a:chOff x="7062788" y="3483325"/>
            <a:chExt cx="558875" cy="743025"/>
          </a:xfrm>
        </p:grpSpPr>
        <p:sp>
          <p:nvSpPr>
            <p:cNvPr id="3020" name="Google Shape;3020;p29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21" name="Google Shape;3021;p29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22" name="Google Shape;3022;p29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23" name="Google Shape;3023;p2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24" name="Google Shape;3024;p2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25" name="Google Shape;3025;p2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26" name="Google Shape;3026;p2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27" name="Google Shape;3027;p29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28" name="Google Shape;3028;p29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29" name="Google Shape;3029;p29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30" name="Google Shape;3030;p29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31" name="Google Shape;3031;p29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32" name="Google Shape;3032;p29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33" name="Google Shape;3033;p29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34" name="Google Shape;3034;p29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35" name="Google Shape;3035;p29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36" name="Google Shape;3036;p29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37" name="Google Shape;3037;p29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38" name="Google Shape;3038;p29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39" name="Google Shape;3039;p29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40" name="Google Shape;3040;p29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sp>
        <p:nvSpPr>
          <p:cNvPr id="3041" name="Google Shape;3041;p29"/>
          <p:cNvSpPr/>
          <p:nvPr/>
        </p:nvSpPr>
        <p:spPr>
          <a:xfrm>
            <a:off x="6001034" y="6130372"/>
            <a:ext cx="6337300" cy="829600"/>
          </a:xfrm>
          <a:custGeom>
            <a:avLst/>
            <a:gdLst/>
            <a:ahLst/>
            <a:cxnLst/>
            <a:rect l="l" t="t" r="r" b="b"/>
            <a:pathLst>
              <a:path w="190119" h="24888" extrusionOk="0">
                <a:moveTo>
                  <a:pt x="190119" y="23936"/>
                </a:moveTo>
                <a:cubicBezTo>
                  <a:pt x="184759" y="13217"/>
                  <a:pt x="174508" y="2665"/>
                  <a:pt x="162687" y="695"/>
                </a:cubicBezTo>
                <a:cubicBezTo>
                  <a:pt x="147549" y="-1828"/>
                  <a:pt x="132649" y="7519"/>
                  <a:pt x="117348" y="8696"/>
                </a:cubicBezTo>
                <a:cubicBezTo>
                  <a:pt x="110365" y="9233"/>
                  <a:pt x="102657" y="10304"/>
                  <a:pt x="96393" y="7172"/>
                </a:cubicBezTo>
                <a:cubicBezTo>
                  <a:pt x="91514" y="4732"/>
                  <a:pt x="86947" y="991"/>
                  <a:pt x="81534" y="314"/>
                </a:cubicBezTo>
                <a:cubicBezTo>
                  <a:pt x="74047" y="-622"/>
                  <a:pt x="66310" y="908"/>
                  <a:pt x="59055" y="2981"/>
                </a:cubicBezTo>
                <a:cubicBezTo>
                  <a:pt x="49165" y="5807"/>
                  <a:pt x="42347" y="15145"/>
                  <a:pt x="33147" y="19745"/>
                </a:cubicBezTo>
                <a:cubicBezTo>
                  <a:pt x="23241" y="24698"/>
                  <a:pt x="9906" y="26984"/>
                  <a:pt x="0" y="22031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042" name="Google Shape;3042;p29"/>
          <p:cNvSpPr/>
          <p:nvPr/>
        </p:nvSpPr>
        <p:spPr>
          <a:xfrm>
            <a:off x="84429" y="-361567"/>
            <a:ext cx="6564300" cy="1701800"/>
          </a:xfrm>
          <a:custGeom>
            <a:avLst/>
            <a:gdLst/>
            <a:ahLst/>
            <a:cxnLst/>
            <a:rect l="l" t="t" r="r" b="b"/>
            <a:pathLst>
              <a:path w="196929" h="51054" extrusionOk="0">
                <a:moveTo>
                  <a:pt x="196929" y="51054"/>
                </a:moveTo>
                <a:cubicBezTo>
                  <a:pt x="195114" y="45610"/>
                  <a:pt x="193748" y="39491"/>
                  <a:pt x="189690" y="35433"/>
                </a:cubicBezTo>
                <a:cubicBezTo>
                  <a:pt x="183236" y="28979"/>
                  <a:pt x="173234" y="26535"/>
                  <a:pt x="164163" y="25527"/>
                </a:cubicBezTo>
                <a:cubicBezTo>
                  <a:pt x="158040" y="24847"/>
                  <a:pt x="151260" y="25202"/>
                  <a:pt x="145875" y="28194"/>
                </a:cubicBezTo>
                <a:cubicBezTo>
                  <a:pt x="140811" y="31008"/>
                  <a:pt x="136012" y="35174"/>
                  <a:pt x="130254" y="35814"/>
                </a:cubicBezTo>
                <a:cubicBezTo>
                  <a:pt x="121789" y="36755"/>
                  <a:pt x="112807" y="37364"/>
                  <a:pt x="104727" y="34671"/>
                </a:cubicBezTo>
                <a:cubicBezTo>
                  <a:pt x="89619" y="29635"/>
                  <a:pt x="74011" y="21370"/>
                  <a:pt x="58245" y="23622"/>
                </a:cubicBezTo>
                <a:cubicBezTo>
                  <a:pt x="52311" y="24470"/>
                  <a:pt x="48372" y="30452"/>
                  <a:pt x="43767" y="34290"/>
                </a:cubicBezTo>
                <a:cubicBezTo>
                  <a:pt x="39342" y="37977"/>
                  <a:pt x="32734" y="39054"/>
                  <a:pt x="27003" y="38481"/>
                </a:cubicBezTo>
                <a:cubicBezTo>
                  <a:pt x="15753" y="37356"/>
                  <a:pt x="2417" y="28638"/>
                  <a:pt x="333" y="17526"/>
                </a:cubicBezTo>
                <a:cubicBezTo>
                  <a:pt x="-746" y="11772"/>
                  <a:pt x="1476" y="5854"/>
                  <a:pt x="147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043" name="Google Shape;3043;p29"/>
          <p:cNvGrpSpPr/>
          <p:nvPr/>
        </p:nvGrpSpPr>
        <p:grpSpPr>
          <a:xfrm rot="-2864756">
            <a:off x="3556248" y="630064"/>
            <a:ext cx="457189" cy="425456"/>
            <a:chOff x="-1003774" y="3010923"/>
            <a:chExt cx="671424" cy="624822"/>
          </a:xfrm>
        </p:grpSpPr>
        <p:sp>
          <p:nvSpPr>
            <p:cNvPr id="3044" name="Google Shape;3044;p2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45" name="Google Shape;3045;p2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46" name="Google Shape;3046;p2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47" name="Google Shape;3047;p2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48" name="Google Shape;3048;p2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49" name="Google Shape;3049;p2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50" name="Google Shape;3050;p2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51" name="Google Shape;3051;p2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52" name="Google Shape;3052;p2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53" name="Google Shape;3053;p2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54" name="Google Shape;3054;p2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55" name="Google Shape;3055;p2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56" name="Google Shape;3056;p2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57" name="Google Shape;3057;p2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58" name="Google Shape;3058;p2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59" name="Google Shape;3059;p2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60" name="Google Shape;3060;p2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61" name="Google Shape;3061;p2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62" name="Google Shape;3062;p2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63" name="Google Shape;3063;p2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64" name="Google Shape;3064;p2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65" name="Google Shape;3065;p2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66" name="Google Shape;3066;p2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67" name="Google Shape;3067;p2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68" name="Google Shape;3068;p2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69" name="Google Shape;3069;p2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70" name="Google Shape;3070;p2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71" name="Google Shape;3071;p2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72" name="Google Shape;3072;p2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73" name="Google Shape;3073;p2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74" name="Google Shape;3074;p2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75" name="Google Shape;3075;p2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76" name="Google Shape;3076;p2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77" name="Google Shape;3077;p2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78" name="Google Shape;3078;p2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79" name="Google Shape;3079;p2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80" name="Google Shape;3080;p2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57644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Google Shape;3082;p3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3" name="Google Shape;3083;p30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3084" name="Google Shape;3084;p30"/>
          <p:cNvSpPr/>
          <p:nvPr/>
        </p:nvSpPr>
        <p:spPr>
          <a:xfrm>
            <a:off x="2914933" y="-50300"/>
            <a:ext cx="5334000" cy="844067"/>
          </a:xfrm>
          <a:custGeom>
            <a:avLst/>
            <a:gdLst/>
            <a:ahLst/>
            <a:cxnLst/>
            <a:rect l="l" t="t" r="r" b="b"/>
            <a:pathLst>
              <a:path w="160020" h="25322" extrusionOk="0">
                <a:moveTo>
                  <a:pt x="0" y="1524"/>
                </a:moveTo>
                <a:cubicBezTo>
                  <a:pt x="11438" y="3703"/>
                  <a:pt x="24696" y="2787"/>
                  <a:pt x="33909" y="9906"/>
                </a:cubicBezTo>
                <a:cubicBezTo>
                  <a:pt x="39295" y="14068"/>
                  <a:pt x="43577" y="20979"/>
                  <a:pt x="50292" y="22098"/>
                </a:cubicBezTo>
                <a:cubicBezTo>
                  <a:pt x="56388" y="23114"/>
                  <a:pt x="62462" y="18176"/>
                  <a:pt x="68580" y="19050"/>
                </a:cubicBezTo>
                <a:cubicBezTo>
                  <a:pt x="81915" y="20955"/>
                  <a:pt x="95320" y="27106"/>
                  <a:pt x="108585" y="24765"/>
                </a:cubicBezTo>
                <a:cubicBezTo>
                  <a:pt x="121968" y="22403"/>
                  <a:pt x="136956" y="21870"/>
                  <a:pt x="147828" y="13716"/>
                </a:cubicBezTo>
                <a:cubicBezTo>
                  <a:pt x="152722" y="10046"/>
                  <a:pt x="155695" y="4325"/>
                  <a:pt x="16002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085" name="Google Shape;3085;p30"/>
          <p:cNvGrpSpPr/>
          <p:nvPr/>
        </p:nvGrpSpPr>
        <p:grpSpPr>
          <a:xfrm>
            <a:off x="311221" y="314676"/>
            <a:ext cx="1279473" cy="2056187"/>
            <a:chOff x="9840651" y="2066749"/>
            <a:chExt cx="701773" cy="1127790"/>
          </a:xfrm>
        </p:grpSpPr>
        <p:sp>
          <p:nvSpPr>
            <p:cNvPr id="3086" name="Google Shape;3086;p30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87" name="Google Shape;3087;p30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88" name="Google Shape;3088;p30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89" name="Google Shape;3089;p30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90" name="Google Shape;3090;p30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91" name="Google Shape;3091;p30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92" name="Google Shape;3092;p30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93" name="Google Shape;3093;p30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94" name="Google Shape;3094;p30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95" name="Google Shape;3095;p30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96" name="Google Shape;3096;p30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97" name="Google Shape;3097;p30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98" name="Google Shape;3098;p30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99" name="Google Shape;3099;p30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00" name="Google Shape;3100;p30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01" name="Google Shape;3101;p30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02" name="Google Shape;3102;p30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03" name="Google Shape;3103;p30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04" name="Google Shape;3104;p30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05" name="Google Shape;3105;p30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06" name="Google Shape;3106;p30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07" name="Google Shape;3107;p30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08" name="Google Shape;3108;p30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09" name="Google Shape;3109;p30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10" name="Google Shape;3110;p30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11" name="Google Shape;3111;p30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12" name="Google Shape;3112;p30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13" name="Google Shape;3113;p30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14" name="Google Shape;3114;p30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15" name="Google Shape;3115;p30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16" name="Google Shape;3116;p30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3117" name="Google Shape;3117;p30"/>
          <p:cNvGrpSpPr/>
          <p:nvPr/>
        </p:nvGrpSpPr>
        <p:grpSpPr>
          <a:xfrm>
            <a:off x="10624004" y="4092403"/>
            <a:ext cx="1234040" cy="2395776"/>
            <a:chOff x="204076" y="125827"/>
            <a:chExt cx="925530" cy="1796832"/>
          </a:xfrm>
        </p:grpSpPr>
        <p:sp>
          <p:nvSpPr>
            <p:cNvPr id="3118" name="Google Shape;3118;p30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19" name="Google Shape;3119;p30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20" name="Google Shape;3120;p30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21" name="Google Shape;3121;p30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22" name="Google Shape;3122;p30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23" name="Google Shape;3123;p30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24" name="Google Shape;3124;p30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25" name="Google Shape;3125;p30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26" name="Google Shape;3126;p30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3127" name="Google Shape;3127;p30"/>
          <p:cNvGrpSpPr/>
          <p:nvPr/>
        </p:nvGrpSpPr>
        <p:grpSpPr>
          <a:xfrm rot="-2864756">
            <a:off x="5091215" y="414164"/>
            <a:ext cx="457189" cy="425456"/>
            <a:chOff x="-1003774" y="3010923"/>
            <a:chExt cx="671424" cy="624822"/>
          </a:xfrm>
        </p:grpSpPr>
        <p:sp>
          <p:nvSpPr>
            <p:cNvPr id="3128" name="Google Shape;3128;p30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29" name="Google Shape;3129;p30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30" name="Google Shape;3130;p30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31" name="Google Shape;3131;p3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32" name="Google Shape;3132;p3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33" name="Google Shape;3133;p3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34" name="Google Shape;3134;p3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35" name="Google Shape;3135;p3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36" name="Google Shape;3136;p3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37" name="Google Shape;3137;p3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38" name="Google Shape;3138;p3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39" name="Google Shape;3139;p3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40" name="Google Shape;3140;p3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41" name="Google Shape;3141;p3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42" name="Google Shape;3142;p3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43" name="Google Shape;3143;p3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44" name="Google Shape;3144;p3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45" name="Google Shape;3145;p3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46" name="Google Shape;3146;p3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47" name="Google Shape;3147;p3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48" name="Google Shape;3148;p3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49" name="Google Shape;3149;p3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50" name="Google Shape;3150;p3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51" name="Google Shape;3151;p30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52" name="Google Shape;3152;p3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53" name="Google Shape;3153;p3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54" name="Google Shape;3154;p30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55" name="Google Shape;3155;p3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56" name="Google Shape;3156;p3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57" name="Google Shape;3157;p3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58" name="Google Shape;3158;p3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59" name="Google Shape;3159;p3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60" name="Google Shape;3160;p3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61" name="Google Shape;3161;p3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62" name="Google Shape;3162;p3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63" name="Google Shape;3163;p3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64" name="Google Shape;3164;p3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3165" name="Google Shape;3165;p30"/>
          <p:cNvGrpSpPr/>
          <p:nvPr/>
        </p:nvGrpSpPr>
        <p:grpSpPr>
          <a:xfrm>
            <a:off x="309601" y="2695117"/>
            <a:ext cx="1282737" cy="540289"/>
            <a:chOff x="774450" y="2691700"/>
            <a:chExt cx="543625" cy="228975"/>
          </a:xfrm>
        </p:grpSpPr>
        <p:sp>
          <p:nvSpPr>
            <p:cNvPr id="3166" name="Google Shape;3166;p30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67" name="Google Shape;3167;p30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68" name="Google Shape;3168;p30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69" name="Google Shape;3169;p30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70" name="Google Shape;3170;p30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71" name="Google Shape;3171;p30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72" name="Google Shape;3172;p30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73" name="Google Shape;3173;p30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74" name="Google Shape;3174;p30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75" name="Google Shape;3175;p30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76" name="Google Shape;3176;p30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381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3177" name="Google Shape;3177;p30"/>
          <p:cNvGrpSpPr/>
          <p:nvPr/>
        </p:nvGrpSpPr>
        <p:grpSpPr>
          <a:xfrm>
            <a:off x="10966599" y="2692096"/>
            <a:ext cx="1006124" cy="1337643"/>
            <a:chOff x="7062788" y="3483325"/>
            <a:chExt cx="558875" cy="743025"/>
          </a:xfrm>
        </p:grpSpPr>
        <p:sp>
          <p:nvSpPr>
            <p:cNvPr id="3178" name="Google Shape;3178;p30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79" name="Google Shape;3179;p30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80" name="Google Shape;3180;p30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81" name="Google Shape;3181;p30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82" name="Google Shape;3182;p30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83" name="Google Shape;3183;p30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84" name="Google Shape;3184;p30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85" name="Google Shape;3185;p30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86" name="Google Shape;3186;p30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87" name="Google Shape;3187;p30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88" name="Google Shape;3188;p30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89" name="Google Shape;3189;p30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90" name="Google Shape;3190;p30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91" name="Google Shape;3191;p30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92" name="Google Shape;3192;p30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93" name="Google Shape;3193;p30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94" name="Google Shape;3194;p30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95" name="Google Shape;3195;p30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96" name="Google Shape;3196;p30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97" name="Google Shape;3197;p30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98" name="Google Shape;3198;p30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4596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3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0" name="Google Shape;3200;p3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01" name="Google Shape;3201;p31"/>
          <p:cNvGrpSpPr/>
          <p:nvPr/>
        </p:nvGrpSpPr>
        <p:grpSpPr>
          <a:xfrm>
            <a:off x="10092538" y="346683"/>
            <a:ext cx="1812349" cy="2169003"/>
            <a:chOff x="6246075" y="1325325"/>
            <a:chExt cx="768075" cy="919225"/>
          </a:xfrm>
        </p:grpSpPr>
        <p:sp>
          <p:nvSpPr>
            <p:cNvPr id="3202" name="Google Shape;3202;p31"/>
            <p:cNvSpPr/>
            <p:nvPr/>
          </p:nvSpPr>
          <p:spPr>
            <a:xfrm>
              <a:off x="6673525" y="1325325"/>
              <a:ext cx="160725" cy="115075"/>
            </a:xfrm>
            <a:custGeom>
              <a:avLst/>
              <a:gdLst/>
              <a:ahLst/>
              <a:cxnLst/>
              <a:rect l="l" t="t" r="r" b="b"/>
              <a:pathLst>
                <a:path w="6429" h="4603" extrusionOk="0">
                  <a:moveTo>
                    <a:pt x="3564" y="1"/>
                  </a:moveTo>
                  <a:lnTo>
                    <a:pt x="3361" y="24"/>
                  </a:lnTo>
                  <a:lnTo>
                    <a:pt x="3135" y="46"/>
                  </a:lnTo>
                  <a:lnTo>
                    <a:pt x="2932" y="114"/>
                  </a:lnTo>
                  <a:lnTo>
                    <a:pt x="2752" y="181"/>
                  </a:lnTo>
                  <a:lnTo>
                    <a:pt x="2369" y="339"/>
                  </a:lnTo>
                  <a:lnTo>
                    <a:pt x="2008" y="565"/>
                  </a:lnTo>
                  <a:lnTo>
                    <a:pt x="1669" y="813"/>
                  </a:lnTo>
                  <a:lnTo>
                    <a:pt x="1353" y="1061"/>
                  </a:lnTo>
                  <a:lnTo>
                    <a:pt x="1060" y="1354"/>
                  </a:lnTo>
                  <a:lnTo>
                    <a:pt x="812" y="1625"/>
                  </a:lnTo>
                  <a:lnTo>
                    <a:pt x="587" y="1896"/>
                  </a:lnTo>
                  <a:lnTo>
                    <a:pt x="384" y="2144"/>
                  </a:lnTo>
                  <a:lnTo>
                    <a:pt x="113" y="2550"/>
                  </a:lnTo>
                  <a:lnTo>
                    <a:pt x="0" y="2730"/>
                  </a:lnTo>
                  <a:lnTo>
                    <a:pt x="925" y="3249"/>
                  </a:lnTo>
                  <a:lnTo>
                    <a:pt x="993" y="3136"/>
                  </a:lnTo>
                  <a:lnTo>
                    <a:pt x="1196" y="2843"/>
                  </a:lnTo>
                  <a:lnTo>
                    <a:pt x="1511" y="2437"/>
                  </a:lnTo>
                  <a:lnTo>
                    <a:pt x="1714" y="2211"/>
                  </a:lnTo>
                  <a:lnTo>
                    <a:pt x="1917" y="1986"/>
                  </a:lnTo>
                  <a:lnTo>
                    <a:pt x="2166" y="1760"/>
                  </a:lnTo>
                  <a:lnTo>
                    <a:pt x="2414" y="1557"/>
                  </a:lnTo>
                  <a:lnTo>
                    <a:pt x="2684" y="1377"/>
                  </a:lnTo>
                  <a:lnTo>
                    <a:pt x="2955" y="1219"/>
                  </a:lnTo>
                  <a:lnTo>
                    <a:pt x="3226" y="1129"/>
                  </a:lnTo>
                  <a:lnTo>
                    <a:pt x="3384" y="1084"/>
                  </a:lnTo>
                  <a:lnTo>
                    <a:pt x="3519" y="1061"/>
                  </a:lnTo>
                  <a:lnTo>
                    <a:pt x="3835" y="1061"/>
                  </a:lnTo>
                  <a:lnTo>
                    <a:pt x="3970" y="1084"/>
                  </a:lnTo>
                  <a:lnTo>
                    <a:pt x="4128" y="1129"/>
                  </a:lnTo>
                  <a:lnTo>
                    <a:pt x="4263" y="1174"/>
                  </a:lnTo>
                  <a:lnTo>
                    <a:pt x="4399" y="1242"/>
                  </a:lnTo>
                  <a:lnTo>
                    <a:pt x="4534" y="1332"/>
                  </a:lnTo>
                  <a:lnTo>
                    <a:pt x="4647" y="1422"/>
                  </a:lnTo>
                  <a:lnTo>
                    <a:pt x="4850" y="1625"/>
                  </a:lnTo>
                  <a:lnTo>
                    <a:pt x="5008" y="1873"/>
                  </a:lnTo>
                  <a:lnTo>
                    <a:pt x="5120" y="2121"/>
                  </a:lnTo>
                  <a:lnTo>
                    <a:pt x="5211" y="2392"/>
                  </a:lnTo>
                  <a:lnTo>
                    <a:pt x="5278" y="2685"/>
                  </a:lnTo>
                  <a:lnTo>
                    <a:pt x="5346" y="2978"/>
                  </a:lnTo>
                  <a:lnTo>
                    <a:pt x="5369" y="3249"/>
                  </a:lnTo>
                  <a:lnTo>
                    <a:pt x="5369" y="3520"/>
                  </a:lnTo>
                  <a:lnTo>
                    <a:pt x="5369" y="3993"/>
                  </a:lnTo>
                  <a:lnTo>
                    <a:pt x="5346" y="4309"/>
                  </a:lnTo>
                  <a:lnTo>
                    <a:pt x="5323" y="4445"/>
                  </a:lnTo>
                  <a:lnTo>
                    <a:pt x="6384" y="4602"/>
                  </a:lnTo>
                  <a:lnTo>
                    <a:pt x="6406" y="4399"/>
                  </a:lnTo>
                  <a:lnTo>
                    <a:pt x="6429" y="3948"/>
                  </a:lnTo>
                  <a:lnTo>
                    <a:pt x="6429" y="3655"/>
                  </a:lnTo>
                  <a:lnTo>
                    <a:pt x="6429" y="3339"/>
                  </a:lnTo>
                  <a:lnTo>
                    <a:pt x="6406" y="2978"/>
                  </a:lnTo>
                  <a:lnTo>
                    <a:pt x="6338" y="2618"/>
                  </a:lnTo>
                  <a:lnTo>
                    <a:pt x="6271" y="2234"/>
                  </a:lnTo>
                  <a:lnTo>
                    <a:pt x="6158" y="1851"/>
                  </a:lnTo>
                  <a:lnTo>
                    <a:pt x="6000" y="1490"/>
                  </a:lnTo>
                  <a:lnTo>
                    <a:pt x="5797" y="1151"/>
                  </a:lnTo>
                  <a:lnTo>
                    <a:pt x="5684" y="971"/>
                  </a:lnTo>
                  <a:lnTo>
                    <a:pt x="5549" y="836"/>
                  </a:lnTo>
                  <a:lnTo>
                    <a:pt x="5414" y="678"/>
                  </a:lnTo>
                  <a:lnTo>
                    <a:pt x="5256" y="542"/>
                  </a:lnTo>
                  <a:lnTo>
                    <a:pt x="5075" y="407"/>
                  </a:lnTo>
                  <a:lnTo>
                    <a:pt x="4895" y="317"/>
                  </a:lnTo>
                  <a:lnTo>
                    <a:pt x="4669" y="204"/>
                  </a:lnTo>
                  <a:lnTo>
                    <a:pt x="4466" y="114"/>
                  </a:lnTo>
                  <a:lnTo>
                    <a:pt x="4241" y="69"/>
                  </a:lnTo>
                  <a:lnTo>
                    <a:pt x="4015" y="24"/>
                  </a:lnTo>
                  <a:lnTo>
                    <a:pt x="3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03" name="Google Shape;3203;p31"/>
            <p:cNvSpPr/>
            <p:nvPr/>
          </p:nvSpPr>
          <p:spPr>
            <a:xfrm>
              <a:off x="6246075" y="1329275"/>
              <a:ext cx="768075" cy="915275"/>
            </a:xfrm>
            <a:custGeom>
              <a:avLst/>
              <a:gdLst/>
              <a:ahLst/>
              <a:cxnLst/>
              <a:rect l="l" t="t" r="r" b="b"/>
              <a:pathLst>
                <a:path w="30723" h="36611" extrusionOk="0">
                  <a:moveTo>
                    <a:pt x="10624" y="1"/>
                  </a:moveTo>
                  <a:lnTo>
                    <a:pt x="10467" y="23"/>
                  </a:lnTo>
                  <a:lnTo>
                    <a:pt x="10309" y="46"/>
                  </a:lnTo>
                  <a:lnTo>
                    <a:pt x="10151" y="114"/>
                  </a:lnTo>
                  <a:lnTo>
                    <a:pt x="10015" y="159"/>
                  </a:lnTo>
                  <a:lnTo>
                    <a:pt x="9880" y="249"/>
                  </a:lnTo>
                  <a:lnTo>
                    <a:pt x="9745" y="339"/>
                  </a:lnTo>
                  <a:lnTo>
                    <a:pt x="9632" y="429"/>
                  </a:lnTo>
                  <a:lnTo>
                    <a:pt x="9519" y="565"/>
                  </a:lnTo>
                  <a:lnTo>
                    <a:pt x="9406" y="678"/>
                  </a:lnTo>
                  <a:lnTo>
                    <a:pt x="9316" y="813"/>
                  </a:lnTo>
                  <a:lnTo>
                    <a:pt x="9248" y="971"/>
                  </a:lnTo>
                  <a:lnTo>
                    <a:pt x="9181" y="1129"/>
                  </a:lnTo>
                  <a:lnTo>
                    <a:pt x="45" y="28828"/>
                  </a:lnTo>
                  <a:lnTo>
                    <a:pt x="0" y="29031"/>
                  </a:lnTo>
                  <a:lnTo>
                    <a:pt x="0" y="29234"/>
                  </a:lnTo>
                  <a:lnTo>
                    <a:pt x="45" y="29415"/>
                  </a:lnTo>
                  <a:lnTo>
                    <a:pt x="113" y="29618"/>
                  </a:lnTo>
                  <a:lnTo>
                    <a:pt x="226" y="29775"/>
                  </a:lnTo>
                  <a:lnTo>
                    <a:pt x="361" y="29911"/>
                  </a:lnTo>
                  <a:lnTo>
                    <a:pt x="519" y="30046"/>
                  </a:lnTo>
                  <a:lnTo>
                    <a:pt x="700" y="30114"/>
                  </a:lnTo>
                  <a:lnTo>
                    <a:pt x="20211" y="36542"/>
                  </a:lnTo>
                  <a:lnTo>
                    <a:pt x="20414" y="36588"/>
                  </a:lnTo>
                  <a:lnTo>
                    <a:pt x="20594" y="36610"/>
                  </a:lnTo>
                  <a:lnTo>
                    <a:pt x="20797" y="36565"/>
                  </a:lnTo>
                  <a:lnTo>
                    <a:pt x="20978" y="36497"/>
                  </a:lnTo>
                  <a:lnTo>
                    <a:pt x="21158" y="36385"/>
                  </a:lnTo>
                  <a:lnTo>
                    <a:pt x="21294" y="36249"/>
                  </a:lnTo>
                  <a:lnTo>
                    <a:pt x="21406" y="36091"/>
                  </a:lnTo>
                  <a:lnTo>
                    <a:pt x="21497" y="35888"/>
                  </a:lnTo>
                  <a:lnTo>
                    <a:pt x="30632" y="8189"/>
                  </a:lnTo>
                  <a:lnTo>
                    <a:pt x="30677" y="8031"/>
                  </a:lnTo>
                  <a:lnTo>
                    <a:pt x="30700" y="7873"/>
                  </a:lnTo>
                  <a:lnTo>
                    <a:pt x="30722" y="7715"/>
                  </a:lnTo>
                  <a:lnTo>
                    <a:pt x="30722" y="7557"/>
                  </a:lnTo>
                  <a:lnTo>
                    <a:pt x="30700" y="7399"/>
                  </a:lnTo>
                  <a:lnTo>
                    <a:pt x="30655" y="7241"/>
                  </a:lnTo>
                  <a:lnTo>
                    <a:pt x="30609" y="7084"/>
                  </a:lnTo>
                  <a:lnTo>
                    <a:pt x="30542" y="6948"/>
                  </a:lnTo>
                  <a:lnTo>
                    <a:pt x="30452" y="6813"/>
                  </a:lnTo>
                  <a:lnTo>
                    <a:pt x="30361" y="6678"/>
                  </a:lnTo>
                  <a:lnTo>
                    <a:pt x="30271" y="6542"/>
                  </a:lnTo>
                  <a:lnTo>
                    <a:pt x="30158" y="6452"/>
                  </a:lnTo>
                  <a:lnTo>
                    <a:pt x="30023" y="6339"/>
                  </a:lnTo>
                  <a:lnTo>
                    <a:pt x="29888" y="6249"/>
                  </a:lnTo>
                  <a:lnTo>
                    <a:pt x="29752" y="6181"/>
                  </a:lnTo>
                  <a:lnTo>
                    <a:pt x="29594" y="6114"/>
                  </a:lnTo>
                  <a:lnTo>
                    <a:pt x="11256" y="69"/>
                  </a:lnTo>
                  <a:lnTo>
                    <a:pt x="11098" y="23"/>
                  </a:lnTo>
                  <a:lnTo>
                    <a:pt x="109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04" name="Google Shape;3204;p31"/>
            <p:cNvSpPr/>
            <p:nvPr/>
          </p:nvSpPr>
          <p:spPr>
            <a:xfrm>
              <a:off x="6375775" y="1329275"/>
              <a:ext cx="638375" cy="517700"/>
            </a:xfrm>
            <a:custGeom>
              <a:avLst/>
              <a:gdLst/>
              <a:ahLst/>
              <a:cxnLst/>
              <a:rect l="l" t="t" r="r" b="b"/>
              <a:pathLst>
                <a:path w="25535" h="20708" extrusionOk="0">
                  <a:moveTo>
                    <a:pt x="5436" y="1"/>
                  </a:moveTo>
                  <a:lnTo>
                    <a:pt x="5279" y="23"/>
                  </a:lnTo>
                  <a:lnTo>
                    <a:pt x="5121" y="46"/>
                  </a:lnTo>
                  <a:lnTo>
                    <a:pt x="4963" y="114"/>
                  </a:lnTo>
                  <a:lnTo>
                    <a:pt x="4827" y="159"/>
                  </a:lnTo>
                  <a:lnTo>
                    <a:pt x="4692" y="249"/>
                  </a:lnTo>
                  <a:lnTo>
                    <a:pt x="4557" y="339"/>
                  </a:lnTo>
                  <a:lnTo>
                    <a:pt x="4444" y="429"/>
                  </a:lnTo>
                  <a:lnTo>
                    <a:pt x="4331" y="565"/>
                  </a:lnTo>
                  <a:lnTo>
                    <a:pt x="4218" y="678"/>
                  </a:lnTo>
                  <a:lnTo>
                    <a:pt x="4128" y="813"/>
                  </a:lnTo>
                  <a:lnTo>
                    <a:pt x="4060" y="971"/>
                  </a:lnTo>
                  <a:lnTo>
                    <a:pt x="3993" y="1129"/>
                  </a:lnTo>
                  <a:lnTo>
                    <a:pt x="45" y="13129"/>
                  </a:lnTo>
                  <a:lnTo>
                    <a:pt x="0" y="13264"/>
                  </a:lnTo>
                  <a:lnTo>
                    <a:pt x="0" y="13422"/>
                  </a:lnTo>
                  <a:lnTo>
                    <a:pt x="23" y="13557"/>
                  </a:lnTo>
                  <a:lnTo>
                    <a:pt x="91" y="13693"/>
                  </a:lnTo>
                  <a:lnTo>
                    <a:pt x="158" y="13805"/>
                  </a:lnTo>
                  <a:lnTo>
                    <a:pt x="248" y="13918"/>
                  </a:lnTo>
                  <a:lnTo>
                    <a:pt x="384" y="14008"/>
                  </a:lnTo>
                  <a:lnTo>
                    <a:pt x="519" y="14054"/>
                  </a:lnTo>
                  <a:lnTo>
                    <a:pt x="20549" y="20663"/>
                  </a:lnTo>
                  <a:lnTo>
                    <a:pt x="20685" y="20708"/>
                  </a:lnTo>
                  <a:lnTo>
                    <a:pt x="20842" y="20708"/>
                  </a:lnTo>
                  <a:lnTo>
                    <a:pt x="20978" y="20685"/>
                  </a:lnTo>
                  <a:lnTo>
                    <a:pt x="21113" y="20618"/>
                  </a:lnTo>
                  <a:lnTo>
                    <a:pt x="21226" y="20550"/>
                  </a:lnTo>
                  <a:lnTo>
                    <a:pt x="21339" y="20460"/>
                  </a:lnTo>
                  <a:lnTo>
                    <a:pt x="21429" y="20324"/>
                  </a:lnTo>
                  <a:lnTo>
                    <a:pt x="21497" y="20189"/>
                  </a:lnTo>
                  <a:lnTo>
                    <a:pt x="25444" y="8189"/>
                  </a:lnTo>
                  <a:lnTo>
                    <a:pt x="25489" y="8031"/>
                  </a:lnTo>
                  <a:lnTo>
                    <a:pt x="25512" y="7873"/>
                  </a:lnTo>
                  <a:lnTo>
                    <a:pt x="25534" y="7715"/>
                  </a:lnTo>
                  <a:lnTo>
                    <a:pt x="25534" y="7557"/>
                  </a:lnTo>
                  <a:lnTo>
                    <a:pt x="25512" y="7399"/>
                  </a:lnTo>
                  <a:lnTo>
                    <a:pt x="25467" y="7241"/>
                  </a:lnTo>
                  <a:lnTo>
                    <a:pt x="25421" y="7084"/>
                  </a:lnTo>
                  <a:lnTo>
                    <a:pt x="25354" y="6948"/>
                  </a:lnTo>
                  <a:lnTo>
                    <a:pt x="25264" y="6813"/>
                  </a:lnTo>
                  <a:lnTo>
                    <a:pt x="25173" y="6678"/>
                  </a:lnTo>
                  <a:lnTo>
                    <a:pt x="25083" y="6542"/>
                  </a:lnTo>
                  <a:lnTo>
                    <a:pt x="24970" y="6452"/>
                  </a:lnTo>
                  <a:lnTo>
                    <a:pt x="24835" y="6339"/>
                  </a:lnTo>
                  <a:lnTo>
                    <a:pt x="24700" y="6249"/>
                  </a:lnTo>
                  <a:lnTo>
                    <a:pt x="24564" y="6181"/>
                  </a:lnTo>
                  <a:lnTo>
                    <a:pt x="24406" y="6114"/>
                  </a:lnTo>
                  <a:lnTo>
                    <a:pt x="6068" y="69"/>
                  </a:lnTo>
                  <a:lnTo>
                    <a:pt x="5910" y="23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05" name="Google Shape;3205;p31"/>
            <p:cNvSpPr/>
            <p:nvPr/>
          </p:nvSpPr>
          <p:spPr>
            <a:xfrm>
              <a:off x="6635725" y="1570075"/>
              <a:ext cx="106600" cy="82925"/>
            </a:xfrm>
            <a:custGeom>
              <a:avLst/>
              <a:gdLst/>
              <a:ahLst/>
              <a:cxnLst/>
              <a:rect l="l" t="t" r="r" b="b"/>
              <a:pathLst>
                <a:path w="4264" h="3317" extrusionOk="0">
                  <a:moveTo>
                    <a:pt x="700" y="0"/>
                  </a:moveTo>
                  <a:lnTo>
                    <a:pt x="1" y="2143"/>
                  </a:lnTo>
                  <a:lnTo>
                    <a:pt x="3565" y="3316"/>
                  </a:lnTo>
                  <a:lnTo>
                    <a:pt x="4264" y="11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06" name="Google Shape;3206;p31"/>
            <p:cNvSpPr/>
            <p:nvPr/>
          </p:nvSpPr>
          <p:spPr>
            <a:xfrm>
              <a:off x="6471625" y="136932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4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07" name="Google Shape;3207;p31"/>
            <p:cNvSpPr/>
            <p:nvPr/>
          </p:nvSpPr>
          <p:spPr>
            <a:xfrm>
              <a:off x="6459225" y="1753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80" y="46"/>
                  </a:lnTo>
                  <a:lnTo>
                    <a:pt x="655" y="136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610"/>
                  </a:lnTo>
                  <a:lnTo>
                    <a:pt x="68" y="836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46" y="1535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610" y="2257"/>
                  </a:lnTo>
                  <a:lnTo>
                    <a:pt x="835" y="2347"/>
                  </a:lnTo>
                  <a:lnTo>
                    <a:pt x="1918" y="2708"/>
                  </a:lnTo>
                  <a:lnTo>
                    <a:pt x="2166" y="2753"/>
                  </a:lnTo>
                  <a:lnTo>
                    <a:pt x="2392" y="2775"/>
                  </a:lnTo>
                  <a:lnTo>
                    <a:pt x="2640" y="2730"/>
                  </a:lnTo>
                  <a:lnTo>
                    <a:pt x="2843" y="2640"/>
                  </a:lnTo>
                  <a:lnTo>
                    <a:pt x="3046" y="2527"/>
                  </a:lnTo>
                  <a:lnTo>
                    <a:pt x="3204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74" y="1242"/>
                  </a:lnTo>
                  <a:lnTo>
                    <a:pt x="3384" y="1016"/>
                  </a:lnTo>
                  <a:lnTo>
                    <a:pt x="3249" y="836"/>
                  </a:lnTo>
                  <a:lnTo>
                    <a:pt x="3091" y="655"/>
                  </a:lnTo>
                  <a:lnTo>
                    <a:pt x="2910" y="520"/>
                  </a:lnTo>
                  <a:lnTo>
                    <a:pt x="2685" y="429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08" name="Google Shape;3208;p31"/>
            <p:cNvSpPr/>
            <p:nvPr/>
          </p:nvSpPr>
          <p:spPr>
            <a:xfrm>
              <a:off x="6471625" y="1777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6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09" name="Google Shape;3209;p31"/>
            <p:cNvSpPr/>
            <p:nvPr/>
          </p:nvSpPr>
          <p:spPr>
            <a:xfrm>
              <a:off x="6691550" y="144207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3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10" name="Google Shape;3210;p31"/>
            <p:cNvSpPr/>
            <p:nvPr/>
          </p:nvSpPr>
          <p:spPr>
            <a:xfrm>
              <a:off x="6679150" y="1826650"/>
              <a:ext cx="88000" cy="68825"/>
            </a:xfrm>
            <a:custGeom>
              <a:avLst/>
              <a:gdLst/>
              <a:ahLst/>
              <a:cxnLst/>
              <a:rect l="l" t="t" r="r" b="b"/>
              <a:pathLst>
                <a:path w="3520" h="2753" extrusionOk="0">
                  <a:moveTo>
                    <a:pt x="1106" y="1"/>
                  </a:moveTo>
                  <a:lnTo>
                    <a:pt x="880" y="23"/>
                  </a:lnTo>
                  <a:lnTo>
                    <a:pt x="655" y="113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587"/>
                  </a:lnTo>
                  <a:lnTo>
                    <a:pt x="68" y="813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098"/>
                  </a:lnTo>
                  <a:lnTo>
                    <a:pt x="610" y="2234"/>
                  </a:lnTo>
                  <a:lnTo>
                    <a:pt x="835" y="2347"/>
                  </a:lnTo>
                  <a:lnTo>
                    <a:pt x="1918" y="2707"/>
                  </a:lnTo>
                  <a:lnTo>
                    <a:pt x="2166" y="2753"/>
                  </a:lnTo>
                  <a:lnTo>
                    <a:pt x="2414" y="2753"/>
                  </a:lnTo>
                  <a:lnTo>
                    <a:pt x="2640" y="2707"/>
                  </a:lnTo>
                  <a:lnTo>
                    <a:pt x="2843" y="2640"/>
                  </a:lnTo>
                  <a:lnTo>
                    <a:pt x="3046" y="2504"/>
                  </a:lnTo>
                  <a:lnTo>
                    <a:pt x="3226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692"/>
                  </a:lnTo>
                  <a:lnTo>
                    <a:pt x="3519" y="1467"/>
                  </a:lnTo>
                  <a:lnTo>
                    <a:pt x="3474" y="1241"/>
                  </a:lnTo>
                  <a:lnTo>
                    <a:pt x="3384" y="1016"/>
                  </a:lnTo>
                  <a:lnTo>
                    <a:pt x="3249" y="813"/>
                  </a:lnTo>
                  <a:lnTo>
                    <a:pt x="3091" y="655"/>
                  </a:lnTo>
                  <a:lnTo>
                    <a:pt x="2910" y="519"/>
                  </a:lnTo>
                  <a:lnTo>
                    <a:pt x="2685" y="407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11" name="Google Shape;3211;p31"/>
            <p:cNvSpPr/>
            <p:nvPr/>
          </p:nvSpPr>
          <p:spPr>
            <a:xfrm>
              <a:off x="6691550" y="1849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5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12" name="Google Shape;3212;p31"/>
            <p:cNvSpPr/>
            <p:nvPr/>
          </p:nvSpPr>
          <p:spPr>
            <a:xfrm>
              <a:off x="6327275" y="1864425"/>
              <a:ext cx="451725" cy="319200"/>
            </a:xfrm>
            <a:custGeom>
              <a:avLst/>
              <a:gdLst/>
              <a:ahLst/>
              <a:cxnLst/>
              <a:rect l="l" t="t" r="r" b="b"/>
              <a:pathLst>
                <a:path w="18069" h="12768" extrusionOk="0">
                  <a:moveTo>
                    <a:pt x="2617" y="1"/>
                  </a:moveTo>
                  <a:lnTo>
                    <a:pt x="2549" y="46"/>
                  </a:lnTo>
                  <a:lnTo>
                    <a:pt x="2482" y="69"/>
                  </a:lnTo>
                  <a:lnTo>
                    <a:pt x="2437" y="136"/>
                  </a:lnTo>
                  <a:lnTo>
                    <a:pt x="2369" y="204"/>
                  </a:lnTo>
                  <a:lnTo>
                    <a:pt x="2346" y="272"/>
                  </a:lnTo>
                  <a:lnTo>
                    <a:pt x="23" y="7309"/>
                  </a:lnTo>
                  <a:lnTo>
                    <a:pt x="0" y="7400"/>
                  </a:lnTo>
                  <a:lnTo>
                    <a:pt x="0" y="7490"/>
                  </a:lnTo>
                  <a:lnTo>
                    <a:pt x="23" y="7557"/>
                  </a:lnTo>
                  <a:lnTo>
                    <a:pt x="46" y="7625"/>
                  </a:lnTo>
                  <a:lnTo>
                    <a:pt x="91" y="7693"/>
                  </a:lnTo>
                  <a:lnTo>
                    <a:pt x="136" y="7760"/>
                  </a:lnTo>
                  <a:lnTo>
                    <a:pt x="203" y="7806"/>
                  </a:lnTo>
                  <a:lnTo>
                    <a:pt x="294" y="7851"/>
                  </a:lnTo>
                  <a:lnTo>
                    <a:pt x="15203" y="12768"/>
                  </a:lnTo>
                  <a:lnTo>
                    <a:pt x="15429" y="12768"/>
                  </a:lnTo>
                  <a:lnTo>
                    <a:pt x="15519" y="12745"/>
                  </a:lnTo>
                  <a:lnTo>
                    <a:pt x="15587" y="12700"/>
                  </a:lnTo>
                  <a:lnTo>
                    <a:pt x="15632" y="12633"/>
                  </a:lnTo>
                  <a:lnTo>
                    <a:pt x="15700" y="12565"/>
                  </a:lnTo>
                  <a:lnTo>
                    <a:pt x="15722" y="12497"/>
                  </a:lnTo>
                  <a:lnTo>
                    <a:pt x="18046" y="5460"/>
                  </a:lnTo>
                  <a:lnTo>
                    <a:pt x="18068" y="5369"/>
                  </a:lnTo>
                  <a:lnTo>
                    <a:pt x="18068" y="5302"/>
                  </a:lnTo>
                  <a:lnTo>
                    <a:pt x="18046" y="5212"/>
                  </a:lnTo>
                  <a:lnTo>
                    <a:pt x="18023" y="5144"/>
                  </a:lnTo>
                  <a:lnTo>
                    <a:pt x="17978" y="5076"/>
                  </a:lnTo>
                  <a:lnTo>
                    <a:pt x="17933" y="5009"/>
                  </a:lnTo>
                  <a:lnTo>
                    <a:pt x="17865" y="4963"/>
                  </a:lnTo>
                  <a:lnTo>
                    <a:pt x="17775" y="4918"/>
                  </a:lnTo>
                  <a:lnTo>
                    <a:pt x="28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13" name="Google Shape;3213;p31"/>
            <p:cNvSpPr/>
            <p:nvPr/>
          </p:nvSpPr>
          <p:spPr>
            <a:xfrm>
              <a:off x="6344200" y="1985675"/>
              <a:ext cx="396450" cy="141000"/>
            </a:xfrm>
            <a:custGeom>
              <a:avLst/>
              <a:gdLst/>
              <a:ahLst/>
              <a:cxnLst/>
              <a:rect l="l" t="t" r="r" b="b"/>
              <a:pathLst>
                <a:path w="15858" h="5640" extrusionOk="0">
                  <a:moveTo>
                    <a:pt x="158" y="1"/>
                  </a:moveTo>
                  <a:lnTo>
                    <a:pt x="0" y="452"/>
                  </a:lnTo>
                  <a:lnTo>
                    <a:pt x="15699" y="5640"/>
                  </a:lnTo>
                  <a:lnTo>
                    <a:pt x="15857" y="5166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14" name="Google Shape;3214;p31"/>
            <p:cNvSpPr/>
            <p:nvPr/>
          </p:nvSpPr>
          <p:spPr>
            <a:xfrm>
              <a:off x="6389875" y="1896025"/>
              <a:ext cx="93075" cy="188925"/>
            </a:xfrm>
            <a:custGeom>
              <a:avLst/>
              <a:gdLst/>
              <a:ahLst/>
              <a:cxnLst/>
              <a:rect l="l" t="t" r="r" b="b"/>
              <a:pathLst>
                <a:path w="3723" h="7557" extrusionOk="0">
                  <a:moveTo>
                    <a:pt x="2346" y="0"/>
                  </a:moveTo>
                  <a:lnTo>
                    <a:pt x="0" y="7105"/>
                  </a:lnTo>
                  <a:lnTo>
                    <a:pt x="1376" y="7557"/>
                  </a:lnTo>
                  <a:lnTo>
                    <a:pt x="3722" y="451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15" name="Google Shape;3215;p31"/>
            <p:cNvSpPr/>
            <p:nvPr/>
          </p:nvSpPr>
          <p:spPr>
            <a:xfrm>
              <a:off x="6378025" y="2000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58" y="46"/>
                  </a:lnTo>
                  <a:lnTo>
                    <a:pt x="655" y="136"/>
                  </a:lnTo>
                  <a:lnTo>
                    <a:pt x="452" y="249"/>
                  </a:lnTo>
                  <a:lnTo>
                    <a:pt x="294" y="407"/>
                  </a:lnTo>
                  <a:lnTo>
                    <a:pt x="158" y="610"/>
                  </a:lnTo>
                  <a:lnTo>
                    <a:pt x="46" y="835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23" y="1535"/>
                  </a:lnTo>
                  <a:lnTo>
                    <a:pt x="113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587" y="2256"/>
                  </a:lnTo>
                  <a:lnTo>
                    <a:pt x="813" y="2347"/>
                  </a:lnTo>
                  <a:lnTo>
                    <a:pt x="1918" y="2707"/>
                  </a:lnTo>
                  <a:lnTo>
                    <a:pt x="2143" y="2775"/>
                  </a:lnTo>
                  <a:lnTo>
                    <a:pt x="2392" y="2775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27"/>
                  </a:lnTo>
                  <a:lnTo>
                    <a:pt x="3204" y="2369"/>
                  </a:lnTo>
                  <a:lnTo>
                    <a:pt x="3339" y="2166"/>
                  </a:lnTo>
                  <a:lnTo>
                    <a:pt x="3429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6"/>
                  </a:lnTo>
                  <a:lnTo>
                    <a:pt x="3249" y="835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29"/>
                  </a:lnTo>
                  <a:lnTo>
                    <a:pt x="1579" y="6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16" name="Google Shape;3216;p31"/>
            <p:cNvSpPr/>
            <p:nvPr/>
          </p:nvSpPr>
          <p:spPr>
            <a:xfrm>
              <a:off x="6389875" y="2024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7"/>
                  </a:lnTo>
                  <a:lnTo>
                    <a:pt x="2030" y="45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17" name="Google Shape;3217;p31"/>
            <p:cNvSpPr/>
            <p:nvPr/>
          </p:nvSpPr>
          <p:spPr>
            <a:xfrm>
              <a:off x="6609800" y="1968750"/>
              <a:ext cx="93075" cy="188950"/>
            </a:xfrm>
            <a:custGeom>
              <a:avLst/>
              <a:gdLst/>
              <a:ahLst/>
              <a:cxnLst/>
              <a:rect l="l" t="t" r="r" b="b"/>
              <a:pathLst>
                <a:path w="3723" h="7558" extrusionOk="0">
                  <a:moveTo>
                    <a:pt x="2346" y="1"/>
                  </a:moveTo>
                  <a:lnTo>
                    <a:pt x="0" y="7106"/>
                  </a:lnTo>
                  <a:lnTo>
                    <a:pt x="1376" y="7557"/>
                  </a:lnTo>
                  <a:lnTo>
                    <a:pt x="3722" y="452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18" name="Google Shape;3218;p31"/>
            <p:cNvSpPr/>
            <p:nvPr/>
          </p:nvSpPr>
          <p:spPr>
            <a:xfrm>
              <a:off x="6597950" y="2073650"/>
              <a:ext cx="87425" cy="68825"/>
            </a:xfrm>
            <a:custGeom>
              <a:avLst/>
              <a:gdLst/>
              <a:ahLst/>
              <a:cxnLst/>
              <a:rect l="l" t="t" r="r" b="b"/>
              <a:pathLst>
                <a:path w="3497" h="2753" extrusionOk="0">
                  <a:moveTo>
                    <a:pt x="1106" y="0"/>
                  </a:moveTo>
                  <a:lnTo>
                    <a:pt x="880" y="46"/>
                  </a:lnTo>
                  <a:lnTo>
                    <a:pt x="655" y="113"/>
                  </a:lnTo>
                  <a:lnTo>
                    <a:pt x="452" y="249"/>
                  </a:lnTo>
                  <a:lnTo>
                    <a:pt x="294" y="406"/>
                  </a:lnTo>
                  <a:lnTo>
                    <a:pt x="158" y="587"/>
                  </a:lnTo>
                  <a:lnTo>
                    <a:pt x="46" y="812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13" y="1737"/>
                  </a:lnTo>
                  <a:lnTo>
                    <a:pt x="249" y="1940"/>
                  </a:lnTo>
                  <a:lnTo>
                    <a:pt x="407" y="2098"/>
                  </a:lnTo>
                  <a:lnTo>
                    <a:pt x="587" y="2234"/>
                  </a:lnTo>
                  <a:lnTo>
                    <a:pt x="813" y="2346"/>
                  </a:lnTo>
                  <a:lnTo>
                    <a:pt x="1918" y="2707"/>
                  </a:lnTo>
                  <a:lnTo>
                    <a:pt x="2166" y="2752"/>
                  </a:lnTo>
                  <a:lnTo>
                    <a:pt x="2392" y="2752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04"/>
                  </a:lnTo>
                  <a:lnTo>
                    <a:pt x="3204" y="2346"/>
                  </a:lnTo>
                  <a:lnTo>
                    <a:pt x="3339" y="2166"/>
                  </a:lnTo>
                  <a:lnTo>
                    <a:pt x="3452" y="1940"/>
                  </a:lnTo>
                  <a:lnTo>
                    <a:pt x="3497" y="1692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5"/>
                  </a:lnTo>
                  <a:lnTo>
                    <a:pt x="3249" y="812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06"/>
                  </a:lnTo>
                  <a:lnTo>
                    <a:pt x="1580" y="4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19" name="Google Shape;3219;p31"/>
            <p:cNvSpPr/>
            <p:nvPr/>
          </p:nvSpPr>
          <p:spPr>
            <a:xfrm>
              <a:off x="6609800" y="2096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6"/>
                  </a:lnTo>
                  <a:lnTo>
                    <a:pt x="2030" y="451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3220" name="Google Shape;3220;p31"/>
          <p:cNvGrpSpPr/>
          <p:nvPr/>
        </p:nvGrpSpPr>
        <p:grpSpPr>
          <a:xfrm>
            <a:off x="10737966" y="2866063"/>
            <a:ext cx="1006124" cy="1337643"/>
            <a:chOff x="7062788" y="3483325"/>
            <a:chExt cx="558875" cy="743025"/>
          </a:xfrm>
        </p:grpSpPr>
        <p:sp>
          <p:nvSpPr>
            <p:cNvPr id="3221" name="Google Shape;3221;p31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22" name="Google Shape;3222;p31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23" name="Google Shape;3223;p31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24" name="Google Shape;3224;p31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25" name="Google Shape;3225;p31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26" name="Google Shape;3226;p31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27" name="Google Shape;3227;p31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28" name="Google Shape;3228;p31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29" name="Google Shape;3229;p31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30" name="Google Shape;3230;p31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31" name="Google Shape;3231;p31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32" name="Google Shape;3232;p31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33" name="Google Shape;3233;p31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34" name="Google Shape;3234;p31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35" name="Google Shape;3235;p31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36" name="Google Shape;3236;p31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37" name="Google Shape;3237;p31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38" name="Google Shape;3238;p31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39" name="Google Shape;3239;p31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40" name="Google Shape;3240;p31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41" name="Google Shape;3241;p31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3242" name="Google Shape;3242;p31"/>
          <p:cNvGrpSpPr/>
          <p:nvPr/>
        </p:nvGrpSpPr>
        <p:grpSpPr>
          <a:xfrm>
            <a:off x="299462" y="4068130"/>
            <a:ext cx="1718591" cy="1272705"/>
            <a:chOff x="1156200" y="3428725"/>
            <a:chExt cx="684625" cy="507000"/>
          </a:xfrm>
        </p:grpSpPr>
        <p:sp>
          <p:nvSpPr>
            <p:cNvPr id="3243" name="Google Shape;3243;p3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44" name="Google Shape;3244;p3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45" name="Google Shape;3245;p3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46" name="Google Shape;3246;p3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47" name="Google Shape;3247;p3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48" name="Google Shape;3248;p3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49" name="Google Shape;3249;p31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50" name="Google Shape;3250;p3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51" name="Google Shape;3251;p3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52" name="Google Shape;3252;p3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53" name="Google Shape;3253;p3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54" name="Google Shape;3254;p3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55" name="Google Shape;3255;p3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56" name="Google Shape;3256;p31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57" name="Google Shape;3257;p3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58" name="Google Shape;3258;p3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59" name="Google Shape;3259;p3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60" name="Google Shape;3260;p3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61" name="Google Shape;3261;p3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62" name="Google Shape;3262;p3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63" name="Google Shape;3263;p31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64" name="Google Shape;3264;p3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65" name="Google Shape;3265;p3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66" name="Google Shape;3266;p3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67" name="Google Shape;3267;p3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68" name="Google Shape;3268;p31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69" name="Google Shape;3269;p31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70" name="Google Shape;3270;p3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71" name="Google Shape;3271;p3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72" name="Google Shape;3272;p3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73" name="Google Shape;3273;p3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3274" name="Google Shape;3274;p31"/>
          <p:cNvGrpSpPr/>
          <p:nvPr/>
        </p:nvGrpSpPr>
        <p:grpSpPr>
          <a:xfrm>
            <a:off x="410395" y="5593643"/>
            <a:ext cx="1496751" cy="893972"/>
            <a:chOff x="7734396" y="189920"/>
            <a:chExt cx="1122563" cy="670479"/>
          </a:xfrm>
        </p:grpSpPr>
        <p:sp>
          <p:nvSpPr>
            <p:cNvPr id="3275" name="Google Shape;3275;p3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76" name="Google Shape;3276;p3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77" name="Google Shape;3277;p3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78" name="Google Shape;3278;p3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79" name="Google Shape;3279;p3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80" name="Google Shape;3280;p3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81" name="Google Shape;3281;p3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82" name="Google Shape;3282;p3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83" name="Google Shape;3283;p3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84" name="Google Shape;3284;p3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85" name="Google Shape;3285;p3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86" name="Google Shape;3286;p3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87" name="Google Shape;3287;p3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sp>
        <p:nvSpPr>
          <p:cNvPr id="3296" name="Google Shape;3296;p31"/>
          <p:cNvSpPr/>
          <p:nvPr/>
        </p:nvSpPr>
        <p:spPr>
          <a:xfrm>
            <a:off x="-120366" y="-62999"/>
            <a:ext cx="6921500" cy="3670300"/>
          </a:xfrm>
          <a:custGeom>
            <a:avLst/>
            <a:gdLst/>
            <a:ahLst/>
            <a:cxnLst/>
            <a:rect l="l" t="t" r="r" b="b"/>
            <a:pathLst>
              <a:path w="207645" h="110109" extrusionOk="0">
                <a:moveTo>
                  <a:pt x="0" y="110109"/>
                </a:moveTo>
                <a:cubicBezTo>
                  <a:pt x="0" y="97940"/>
                  <a:pt x="3511" y="84677"/>
                  <a:pt x="11430" y="75438"/>
                </a:cubicBezTo>
                <a:cubicBezTo>
                  <a:pt x="20416" y="64954"/>
                  <a:pt x="35956" y="61961"/>
                  <a:pt x="45720" y="52197"/>
                </a:cubicBezTo>
                <a:cubicBezTo>
                  <a:pt x="55253" y="42664"/>
                  <a:pt x="59933" y="25123"/>
                  <a:pt x="73152" y="22479"/>
                </a:cubicBezTo>
                <a:cubicBezTo>
                  <a:pt x="83533" y="20403"/>
                  <a:pt x="94123" y="25626"/>
                  <a:pt x="104394" y="28194"/>
                </a:cubicBezTo>
                <a:cubicBezTo>
                  <a:pt x="117378" y="31440"/>
                  <a:pt x="130717" y="33193"/>
                  <a:pt x="144018" y="34671"/>
                </a:cubicBezTo>
                <a:cubicBezTo>
                  <a:pt x="153417" y="35715"/>
                  <a:pt x="162991" y="31661"/>
                  <a:pt x="171450" y="27432"/>
                </a:cubicBezTo>
                <a:cubicBezTo>
                  <a:pt x="184990" y="20662"/>
                  <a:pt x="200875" y="13540"/>
                  <a:pt x="207645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297" name="Google Shape;3297;p31"/>
          <p:cNvSpPr/>
          <p:nvPr/>
        </p:nvSpPr>
        <p:spPr>
          <a:xfrm>
            <a:off x="9557034" y="4521701"/>
            <a:ext cx="2832100" cy="2755900"/>
          </a:xfrm>
          <a:custGeom>
            <a:avLst/>
            <a:gdLst/>
            <a:ahLst/>
            <a:cxnLst/>
            <a:rect l="l" t="t" r="r" b="b"/>
            <a:pathLst>
              <a:path w="84963" h="82677" extrusionOk="0">
                <a:moveTo>
                  <a:pt x="0" y="82677"/>
                </a:moveTo>
                <a:cubicBezTo>
                  <a:pt x="3121" y="69154"/>
                  <a:pt x="8755" y="53755"/>
                  <a:pt x="20574" y="46482"/>
                </a:cubicBezTo>
                <a:cubicBezTo>
                  <a:pt x="30304" y="40494"/>
                  <a:pt x="43141" y="39820"/>
                  <a:pt x="51816" y="32385"/>
                </a:cubicBezTo>
                <a:cubicBezTo>
                  <a:pt x="57966" y="27113"/>
                  <a:pt x="62090" y="19825"/>
                  <a:pt x="67818" y="14097"/>
                </a:cubicBezTo>
                <a:cubicBezTo>
                  <a:pt x="73050" y="8865"/>
                  <a:pt x="79731" y="5232"/>
                  <a:pt x="84963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48483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95288A55-0BA2-4492-B687-12C53FCEA02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DE325504-3570-42EB-BFDC-4B9CDABB7A1F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4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hewy"/>
              <a:buNone/>
              <a:defRPr sz="37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04964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7" r:id="rId20"/>
    <p:sldLayoutId id="2147483748" r:id="rId21"/>
    <p:sldLayoutId id="2147483749" r:id="rId22"/>
    <p:sldLayoutId id="2147483750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8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8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8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8-tap-2/1/419/43/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8-tap-2/1/419/39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8-tap-2/1/419/40/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oc10fb/" TargetMode="External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4.png"/><Relationship Id="rId5" Type="http://schemas.microsoft.com/office/2007/relationships/hdphoto" Target="../media/hdphoto1.wdp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8-tap-2/1/419/39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7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 2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586419" y="1897160"/>
            <a:ext cx="11007634" cy="368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Chương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VII</a:t>
            </a:r>
          </a:p>
          <a:p>
            <a:pPr lvl="0" algn="ctr" defTabSz="914377">
              <a:lnSpc>
                <a:spcPct val="150000"/>
              </a:lnSpc>
              <a:buClr>
                <a:srgbClr val="000000"/>
              </a:buClr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1: </a:t>
            </a: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Phương trình bậc nhất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một ẩn 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- </a:t>
            </a: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Tiết 1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63">
          <a:extLst>
            <a:ext uri="{FF2B5EF4-FFF2-40B4-BE49-F238E27FC236}">
              <a16:creationId xmlns:a16="http://schemas.microsoft.com/office/drawing/2014/main" id="{DCED1790-BAD0-E9C4-5198-4B0E5041B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60F57FB-E38C-B4A0-297C-294A04FA953F}"/>
              </a:ext>
            </a:extLst>
          </p:cNvPr>
          <p:cNvGrpSpPr/>
          <p:nvPr/>
        </p:nvGrpSpPr>
        <p:grpSpPr>
          <a:xfrm>
            <a:off x="3909193" y="1800224"/>
            <a:ext cx="4358005" cy="495301"/>
            <a:chOff x="5966088" y="918783"/>
            <a:chExt cx="6537007" cy="1305877"/>
          </a:xfrm>
        </p:grpSpPr>
        <p:grpSp>
          <p:nvGrpSpPr>
            <p:cNvPr id="9" name="Group 10">
              <a:extLst>
                <a:ext uri="{FF2B5EF4-FFF2-40B4-BE49-F238E27FC236}">
                  <a16:creationId xmlns:a16="http://schemas.microsoft.com/office/drawing/2014/main" id="{939E93E4-6903-0501-442E-9043CA2E6D3D}"/>
                </a:ext>
              </a:extLst>
            </p:cNvPr>
            <p:cNvGrpSpPr/>
            <p:nvPr/>
          </p:nvGrpSpPr>
          <p:grpSpPr>
            <a:xfrm>
              <a:off x="5966088" y="918783"/>
              <a:ext cx="6537007" cy="1305877"/>
              <a:chOff x="0" y="0"/>
              <a:chExt cx="1721681" cy="343935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A0232D97-16FE-2DE2-E750-F5731DA7DA9E}"/>
                  </a:ext>
                </a:extLst>
              </p:cNvPr>
              <p:cNvSpPr/>
              <p:nvPr/>
            </p:nvSpPr>
            <p:spPr>
              <a:xfrm>
                <a:off x="0" y="0"/>
                <a:ext cx="1721681" cy="343935"/>
              </a:xfrm>
              <a:custGeom>
                <a:avLst/>
                <a:gdLst/>
                <a:ahLst/>
                <a:cxnLst/>
                <a:rect l="l" t="t" r="r" b="b"/>
                <a:pathLst>
                  <a:path w="1721681" h="343935">
                    <a:moveTo>
                      <a:pt x="60400" y="0"/>
                    </a:moveTo>
                    <a:lnTo>
                      <a:pt x="1661281" y="0"/>
                    </a:lnTo>
                    <a:cubicBezTo>
                      <a:pt x="1694639" y="0"/>
                      <a:pt x="1721681" y="27042"/>
                      <a:pt x="1721681" y="60400"/>
                    </a:cubicBezTo>
                    <a:lnTo>
                      <a:pt x="1721681" y="283534"/>
                    </a:lnTo>
                    <a:cubicBezTo>
                      <a:pt x="1721681" y="316893"/>
                      <a:pt x="1694639" y="343935"/>
                      <a:pt x="1661281" y="343935"/>
                    </a:cubicBezTo>
                    <a:lnTo>
                      <a:pt x="60400" y="343935"/>
                    </a:lnTo>
                    <a:cubicBezTo>
                      <a:pt x="27042" y="343935"/>
                      <a:pt x="0" y="316893"/>
                      <a:pt x="0" y="283534"/>
                    </a:cubicBezTo>
                    <a:lnTo>
                      <a:pt x="0" y="60400"/>
                    </a:lnTo>
                    <a:cubicBezTo>
                      <a:pt x="0" y="27042"/>
                      <a:pt x="27042" y="0"/>
                      <a:pt x="60400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38100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</p:spPr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D3FF6C0-4900-FBE9-034D-7C353D4DBD8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721681" cy="39156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2400">
                  <a:solidFill>
                    <a:srgbClr val="0A0A0A"/>
                  </a:solidFill>
                </a:endParaRPr>
              </a:p>
            </p:txBody>
          </p:sp>
        </p:grp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A70CC26E-E77B-88D2-B51C-2DCBCE62BB75}"/>
                </a:ext>
              </a:extLst>
            </p:cNvPr>
            <p:cNvSpPr txBox="1"/>
            <p:nvPr/>
          </p:nvSpPr>
          <p:spPr>
            <a:xfrm>
              <a:off x="6615171" y="1030514"/>
              <a:ext cx="5233543" cy="11936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44"/>
                </a:lnSpc>
              </a:pPr>
              <a:r>
                <a:rPr lang="en-US" sz="2800" b="1" dirty="0">
                  <a:solidFill>
                    <a:srgbClr val="0A0A0A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KHÁI NIỆM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744021-C5A0-2378-4AA9-477095EF3FFC}"/>
              </a:ext>
            </a:extLst>
          </p:cNvPr>
          <p:cNvGrpSpPr/>
          <p:nvPr/>
        </p:nvGrpSpPr>
        <p:grpSpPr>
          <a:xfrm>
            <a:off x="530159" y="2383978"/>
            <a:ext cx="11144752" cy="3789658"/>
            <a:chOff x="1244677" y="2956216"/>
            <a:chExt cx="15914105" cy="5684487"/>
          </a:xfrm>
        </p:grpSpPr>
        <p:grpSp>
          <p:nvGrpSpPr>
            <p:cNvPr id="15" name="Group 7">
              <a:extLst>
                <a:ext uri="{FF2B5EF4-FFF2-40B4-BE49-F238E27FC236}">
                  <a16:creationId xmlns:a16="http://schemas.microsoft.com/office/drawing/2014/main" id="{B0151B1C-B4F2-4ADA-35D5-8C510BC675B0}"/>
                </a:ext>
              </a:extLst>
            </p:cNvPr>
            <p:cNvGrpSpPr/>
            <p:nvPr/>
          </p:nvGrpSpPr>
          <p:grpSpPr>
            <a:xfrm>
              <a:off x="1244677" y="2956216"/>
              <a:ext cx="15914105" cy="5372446"/>
              <a:chOff x="-84561" y="-47625"/>
              <a:chExt cx="1655807" cy="1541548"/>
            </a:xfrm>
          </p:grpSpPr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1A4BB6E7-C7E2-EE6C-C36C-19BE23414E4E}"/>
                  </a:ext>
                </a:extLst>
              </p:cNvPr>
              <p:cNvSpPr/>
              <p:nvPr/>
            </p:nvSpPr>
            <p:spPr>
              <a:xfrm>
                <a:off x="-84561" y="0"/>
                <a:ext cx="1655807" cy="581172"/>
              </a:xfrm>
              <a:custGeom>
                <a:avLst/>
                <a:gdLst/>
                <a:ahLst/>
                <a:cxnLst/>
                <a:rect l="l" t="t" r="r" b="b"/>
                <a:pathLst>
                  <a:path w="1522242" h="1493923">
                    <a:moveTo>
                      <a:pt x="68314" y="0"/>
                    </a:moveTo>
                    <a:lnTo>
                      <a:pt x="1453928" y="0"/>
                    </a:lnTo>
                    <a:cubicBezTo>
                      <a:pt x="1491657" y="0"/>
                      <a:pt x="1522242" y="30585"/>
                      <a:pt x="1522242" y="68314"/>
                    </a:cubicBezTo>
                    <a:lnTo>
                      <a:pt x="1522242" y="1425610"/>
                    </a:lnTo>
                    <a:cubicBezTo>
                      <a:pt x="1522242" y="1463338"/>
                      <a:pt x="1491657" y="1493923"/>
                      <a:pt x="1453928" y="1493923"/>
                    </a:cubicBezTo>
                    <a:lnTo>
                      <a:pt x="68314" y="1493923"/>
                    </a:lnTo>
                    <a:cubicBezTo>
                      <a:pt x="30585" y="1493923"/>
                      <a:pt x="0" y="1463338"/>
                      <a:pt x="0" y="1425610"/>
                    </a:cubicBezTo>
                    <a:lnTo>
                      <a:pt x="0" y="68314"/>
                    </a:lnTo>
                    <a:cubicBezTo>
                      <a:pt x="0" y="30585"/>
                      <a:pt x="30585" y="0"/>
                      <a:pt x="68314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38100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</p:spPr>
          </p:sp>
          <p:sp>
            <p:nvSpPr>
              <p:cNvPr id="20" name="TextBox 9">
                <a:extLst>
                  <a:ext uri="{FF2B5EF4-FFF2-40B4-BE49-F238E27FC236}">
                    <a16:creationId xmlns:a16="http://schemas.microsoft.com/office/drawing/2014/main" id="{64075402-8304-0E88-A7C7-432B4516FBB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522242" cy="154154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2400">
                  <a:solidFill>
                    <a:srgbClr val="0A0A0A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4">
                  <a:extLst>
                    <a:ext uri="{FF2B5EF4-FFF2-40B4-BE49-F238E27FC236}">
                      <a16:creationId xmlns:a16="http://schemas.microsoft.com/office/drawing/2014/main" id="{EC0BC784-BE33-F4B9-D27F-F58C3A2C81A6}"/>
                    </a:ext>
                  </a:extLst>
                </p:cNvPr>
                <p:cNvSpPr txBox="1"/>
                <p:nvPr/>
              </p:nvSpPr>
              <p:spPr>
                <a:xfrm>
                  <a:off x="1671986" y="3219146"/>
                  <a:ext cx="14909725" cy="1699889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65000"/>
                    </a:lnSpc>
                    <a:spcBef>
                      <a:spcPts val="400"/>
                    </a:spcBef>
                    <a:spcAft>
                      <a:spcPts val="400"/>
                    </a:spcAft>
                  </a:pPr>
                  <a:r>
                    <a:rPr lang="da-DK" sz="2400" dirty="0">
                      <a:solidFill>
                        <a:srgbClr val="0A0A0A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Nếu hai vế của phương trình (ẩn </a:t>
                  </a:r>
                  <a14:m>
                    <m:oMath xmlns:m="http://schemas.openxmlformats.org/officeDocument/2006/math">
                      <m:r>
                        <a:rPr lang="da-DK" sz="2400" i="1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</m:oMath>
                  </a14:m>
                  <a:r>
                    <a:rPr lang="da-DK" sz="2400" dirty="0">
                      <a:solidFill>
                        <a:srgbClr val="0A0A0A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) nhận cùng một giá trị khi </a:t>
                  </a:r>
                  <a14:m>
                    <m:oMath xmlns:m="http://schemas.openxmlformats.org/officeDocument/2006/math">
                      <m:r>
                        <a:rPr lang="da-DK" sz="2400" i="1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da-DK" sz="2400" i="1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a-DK" sz="2400" i="1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da-DK" sz="2400" dirty="0">
                      <a:solidFill>
                        <a:srgbClr val="0A0A0A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thì số </a:t>
                  </a:r>
                  <a14:m>
                    <m:oMath xmlns:m="http://schemas.openxmlformats.org/officeDocument/2006/math">
                      <m:r>
                        <a:rPr lang="da-DK" sz="2400" i="1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da-DK" sz="2400" dirty="0">
                      <a:solidFill>
                        <a:srgbClr val="0A0A0A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gọi là một nghiệm của phương trình đó.</a:t>
                  </a:r>
                  <a:endParaRPr lang="en-US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TextBox 14">
                  <a:extLst>
                    <a:ext uri="{FF2B5EF4-FFF2-40B4-BE49-F238E27FC236}">
                      <a16:creationId xmlns:a16="http://schemas.microsoft.com/office/drawing/2014/main" id="{EC0BC784-BE33-F4B9-D27F-F58C3A2C81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1986" y="3219146"/>
                  <a:ext cx="14909725" cy="1699889"/>
                </a:xfrm>
                <a:prstGeom prst="rect">
                  <a:avLst/>
                </a:prstGeom>
                <a:blipFill>
                  <a:blip r:embed="rId4"/>
                  <a:stretch>
                    <a:fillRect l="-1751" r="-1810" b="-145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3B3AF3BA-22F5-3EB5-DBB7-B73B41A71138}"/>
                </a:ext>
              </a:extLst>
            </p:cNvPr>
            <p:cNvSpPr/>
            <p:nvPr/>
          </p:nvSpPr>
          <p:spPr>
            <a:xfrm rot="-1333878">
              <a:off x="15864613" y="7575139"/>
              <a:ext cx="929705" cy="1065564"/>
            </a:xfrm>
            <a:custGeom>
              <a:avLst/>
              <a:gdLst/>
              <a:ahLst/>
              <a:cxnLst/>
              <a:rect l="l" t="t" r="r" b="b"/>
              <a:pathLst>
                <a:path w="929705" h="1065564">
                  <a:moveTo>
                    <a:pt x="0" y="0"/>
                  </a:moveTo>
                  <a:lnTo>
                    <a:pt x="929704" y="0"/>
                  </a:lnTo>
                  <a:lnTo>
                    <a:pt x="929704" y="1065564"/>
                  </a:lnTo>
                  <a:lnTo>
                    <a:pt x="0" y="1065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090FD6F5-7D6B-C70C-FC47-E30B2BE2BC12}"/>
                </a:ext>
              </a:extLst>
            </p:cNvPr>
            <p:cNvSpPr/>
            <p:nvPr/>
          </p:nvSpPr>
          <p:spPr>
            <a:xfrm rot="-1333878">
              <a:off x="14213578" y="7675132"/>
              <a:ext cx="702822" cy="805526"/>
            </a:xfrm>
            <a:custGeom>
              <a:avLst/>
              <a:gdLst/>
              <a:ahLst/>
              <a:cxnLst/>
              <a:rect l="l" t="t" r="r" b="b"/>
              <a:pathLst>
                <a:path w="702822" h="805526">
                  <a:moveTo>
                    <a:pt x="0" y="0"/>
                  </a:moveTo>
                  <a:lnTo>
                    <a:pt x="702821" y="0"/>
                  </a:lnTo>
                  <a:lnTo>
                    <a:pt x="702821" y="805527"/>
                  </a:lnTo>
                  <a:lnTo>
                    <a:pt x="0" y="805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194CE5A-45DD-2F6C-978B-B882BDF913D0}"/>
              </a:ext>
            </a:extLst>
          </p:cNvPr>
          <p:cNvSpPr/>
          <p:nvPr/>
        </p:nvSpPr>
        <p:spPr>
          <a:xfrm>
            <a:off x="513803" y="3864332"/>
            <a:ext cx="11201948" cy="168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0A0A0A"/>
                </a:solidFill>
                <a:latin typeface="UTM Avo" panose="02040603050506020204" pitchFamily="18" charset="0"/>
                <a:ea typeface="Dotum" panose="020B0600000101010101" pitchFamily="34" charset="-127"/>
                <a:cs typeface="Arial" panose="020B0604020202020204" pitchFamily="34" charset="0"/>
              </a:rPr>
              <a:t>Chú ý: 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A0A0A"/>
                </a:solidFill>
                <a:latin typeface="UTM Avo" panose="02040603050506020204" pitchFamily="18" charset="0"/>
                <a:ea typeface="Dotum" panose="020B0600000101010101" pitchFamily="34" charset="-127"/>
                <a:cs typeface="Arial" panose="020B0604020202020204" pitchFamily="34" charset="0"/>
              </a:rPr>
              <a:t>Khi bài toán yêu cầu giải một phương trình, ta phải tìm tất cả các nghiệm của phương trình đó.</a:t>
            </a:r>
          </a:p>
        </p:txBody>
      </p:sp>
    </p:spTree>
    <p:extLst>
      <p:ext uri="{BB962C8B-B14F-4D97-AF65-F5344CB8AC3E}">
        <p14:creationId xmlns:p14="http://schemas.microsoft.com/office/powerpoint/2010/main" val="11762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02D253-A75C-FE73-395B-51EC0AC1C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857;p47">
            <a:extLst>
              <a:ext uri="{FF2B5EF4-FFF2-40B4-BE49-F238E27FC236}">
                <a16:creationId xmlns:a16="http://schemas.microsoft.com/office/drawing/2014/main" id="{AEF66C85-0881-4482-A73B-DA90C5837800}"/>
              </a:ext>
            </a:extLst>
          </p:cNvPr>
          <p:cNvSpPr txBox="1">
            <a:spLocks/>
          </p:cNvSpPr>
          <p:nvPr/>
        </p:nvSpPr>
        <p:spPr>
          <a:xfrm>
            <a:off x="1825764" y="2709616"/>
            <a:ext cx="8070711" cy="945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5000" b="1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ctr"/>
            <a:r>
              <a:rPr lang="vi-VN" sz="4800" kern="0" dirty="0">
                <a:solidFill>
                  <a:schemeClr val="accent2"/>
                </a:solidFill>
                <a:latin typeface="UTM Avo" panose="02040603050506020204" pitchFamily="18" charset="0"/>
              </a:rPr>
              <a:t>II. PHƯƠNG TRÌNH </a:t>
            </a:r>
          </a:p>
          <a:p>
            <a:pPr algn="ctr"/>
            <a:r>
              <a:rPr lang="vi-VN" sz="4800" kern="0" dirty="0">
                <a:solidFill>
                  <a:schemeClr val="accent2"/>
                </a:solidFill>
                <a:latin typeface="UTM Avo" panose="02040603050506020204" pitchFamily="18" charset="0"/>
              </a:rPr>
              <a:t>BẬC NHẤT MỘT ẨN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C4A504-9B19-F37E-58A2-0F37F88FB2DE}"/>
              </a:ext>
            </a:extLst>
          </p:cNvPr>
          <p:cNvGrpSpPr/>
          <p:nvPr/>
        </p:nvGrpSpPr>
        <p:grpSpPr>
          <a:xfrm>
            <a:off x="369054" y="4091750"/>
            <a:ext cx="1758551" cy="2191495"/>
            <a:chOff x="113022" y="4548950"/>
            <a:chExt cx="1758551" cy="2191495"/>
          </a:xfrm>
        </p:grpSpPr>
        <p:pic>
          <p:nvPicPr>
            <p:cNvPr id="2" name="Picture 8">
              <a:extLst>
                <a:ext uri="{FF2B5EF4-FFF2-40B4-BE49-F238E27FC236}">
                  <a16:creationId xmlns:a16="http://schemas.microsoft.com/office/drawing/2014/main" id="{5DEAF095-B815-663D-E8E8-2366B189E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17456477" flipH="1">
              <a:off x="620735" y="5489607"/>
              <a:ext cx="1454463" cy="1047213"/>
            </a:xfrm>
            <a:prstGeom prst="rect">
              <a:avLst/>
            </a:prstGeom>
          </p:spPr>
        </p:pic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FE79A128-0B1F-DDE8-14A9-989696D55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20577561">
              <a:off x="402835" y="5454033"/>
              <a:ext cx="1179922" cy="1252813"/>
            </a:xfrm>
            <a:prstGeom prst="rect">
              <a:avLst/>
            </a:prstGeom>
          </p:spPr>
        </p:pic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2A776398-3378-DA3C-C5C7-F7AA4C9B1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13022" y="5560243"/>
              <a:ext cx="1203763" cy="829502"/>
            </a:xfrm>
            <a:prstGeom prst="rect">
              <a:avLst/>
            </a:prstGeom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0A3CD947-3103-1F8D-F8C1-371FCD9E3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9477480">
              <a:off x="619075" y="4548950"/>
              <a:ext cx="1040695" cy="2119935"/>
            </a:xfrm>
            <a:prstGeom prst="rect">
              <a:avLst/>
            </a:prstGeom>
          </p:spPr>
        </p:pic>
      </p:grpSp>
      <p:pic>
        <p:nvPicPr>
          <p:cNvPr id="12" name="Picture 4">
            <a:extLst>
              <a:ext uri="{FF2B5EF4-FFF2-40B4-BE49-F238E27FC236}">
                <a16:creationId xmlns:a16="http://schemas.microsoft.com/office/drawing/2014/main" id="{26E484C4-93DE-5801-4CEA-A2018EBE2E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455048" y="3546194"/>
            <a:ext cx="1285848" cy="29966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698A02-44D2-87A7-D914-65937ACAD05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75191" y="5254625"/>
            <a:ext cx="4282190" cy="106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4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465">
          <a:extLst>
            <a:ext uri="{FF2B5EF4-FFF2-40B4-BE49-F238E27FC236}">
              <a16:creationId xmlns:a16="http://schemas.microsoft.com/office/drawing/2014/main" id="{8CB5B76F-84FE-2789-5D4D-1C7542193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2BE2DA8-EECB-9FA3-90F0-3428FC92E448}"/>
                  </a:ext>
                </a:extLst>
              </p:cNvPr>
              <p:cNvSpPr/>
              <p:nvPr/>
            </p:nvSpPr>
            <p:spPr>
              <a:xfrm>
                <a:off x="1366984" y="2224183"/>
                <a:ext cx="9999516" cy="1121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1600"/>
                  </a:spcAft>
                  <a:buClr>
                    <a:srgbClr val="000000"/>
                  </a:buClr>
                  <a:defRPr/>
                </a:pPr>
                <a:r>
                  <a:rPr lang="vi-VN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Quan sát phương trình (ẩn </a:t>
                </a:r>
                <a14:m>
                  <m:oMath xmlns:m="http://schemas.openxmlformats.org/officeDocument/2006/math">
                    <m:r>
                      <a:rPr lang="vi-VN" sz="240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vi-VN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):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4</m:t>
                    </m:r>
                    <m:r>
                      <a:rPr lang="vi-VN" sz="240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240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 + </m:t>
                    </m:r>
                    <m:r>
                      <m:rPr>
                        <m:nor/>
                      </m:rPr>
                      <a:rPr lang="vi-VN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12</m:t>
                    </m:r>
                    <m:r>
                      <a:rPr lang="vi-VN" sz="240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 = </m:t>
                    </m:r>
                    <m:r>
                      <m:rPr>
                        <m:nor/>
                      </m:rPr>
                      <a:rPr lang="vi-VN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vi-VN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, n</a:t>
                </a:r>
                <a:r>
                  <a:rPr lang="en-US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ê</a:t>
                </a:r>
                <a:r>
                  <a:rPr lang="vi-VN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u nhận xét về bậc của đa thức ở vế trái của phương trình đó.</a:t>
                </a:r>
                <a:endParaRPr lang="en-US" sz="2400" dirty="0">
                  <a:solidFill>
                    <a:srgbClr val="0A0A0A"/>
                  </a:solidFill>
                  <a:latin typeface="UTM Avo" panose="02040603050506020204" pitchFamily="18" charset="0"/>
                  <a:ea typeface="Dotum" panose="020B0600000101010101" pitchFamily="34" charset="-127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2BE2DA8-EECB-9FA3-90F0-3428FC92E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984" y="2224183"/>
                <a:ext cx="9999516" cy="1121846"/>
              </a:xfrm>
              <a:prstGeom prst="rect">
                <a:avLst/>
              </a:prstGeom>
              <a:blipFill>
                <a:blip r:embed="rId4"/>
                <a:stretch>
                  <a:fillRect l="-914" r="-914" b="-11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ình chữ nhật: Góc Tròn 16">
            <a:extLst>
              <a:ext uri="{FF2B5EF4-FFF2-40B4-BE49-F238E27FC236}">
                <a16:creationId xmlns:a16="http://schemas.microsoft.com/office/drawing/2014/main" id="{9D70E6DD-749F-A4FD-9158-8E2E09EC7B44}"/>
              </a:ext>
            </a:extLst>
          </p:cNvPr>
          <p:cNvSpPr/>
          <p:nvPr/>
        </p:nvSpPr>
        <p:spPr>
          <a:xfrm>
            <a:off x="385479" y="2370643"/>
            <a:ext cx="880041" cy="420592"/>
          </a:xfrm>
          <a:prstGeom prst="roundRect">
            <a:avLst/>
          </a:prstGeom>
          <a:solidFill>
            <a:srgbClr val="E46C0A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HĐ3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E368FE-8772-06F6-31C6-26F2865E97EF}"/>
              </a:ext>
            </a:extLst>
          </p:cNvPr>
          <p:cNvSpPr/>
          <p:nvPr/>
        </p:nvSpPr>
        <p:spPr>
          <a:xfrm>
            <a:off x="5255706" y="3734603"/>
            <a:ext cx="840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/>
              <a:buNone/>
              <a:defRPr/>
            </a:pPr>
            <a:r>
              <a:rPr lang="en-US" sz="2400" b="1" dirty="0" err="1">
                <a:solidFill>
                  <a:srgbClr val="0A0A0A"/>
                </a:solidFill>
                <a:latin typeface="UTM Avo" panose="02040603050506020204" pitchFamily="18" charset="0"/>
                <a:cs typeface="Arial"/>
                <a:sym typeface="Arial"/>
              </a:rPr>
              <a:t>Giải</a:t>
            </a:r>
            <a:endParaRPr lang="en-US" sz="2400" b="1" dirty="0">
              <a:solidFill>
                <a:srgbClr val="0A0A0A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A34F3C6-01AD-15F0-648B-08BD678053C6}"/>
                  </a:ext>
                </a:extLst>
              </p:cNvPr>
              <p:cNvSpPr/>
              <p:nvPr/>
            </p:nvSpPr>
            <p:spPr>
              <a:xfrm>
                <a:off x="2395103" y="4354009"/>
                <a:ext cx="684687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Bậc của </a:t>
                </a:r>
                <a:r>
                  <a:rPr lang="en-US" sz="24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r>
                  <a:rPr lang="en-US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bậc</a:t>
                </a:r>
                <a:r>
                  <a:rPr lang="en-US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1.</a:t>
                </a:r>
                <a:endParaRPr lang="en-US" sz="2400" dirty="0">
                  <a:solidFill>
                    <a:srgbClr val="0A0A0A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A34F3C6-01AD-15F0-648B-08BD678053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103" y="4354009"/>
                <a:ext cx="6846871" cy="461665"/>
              </a:xfrm>
              <a:prstGeom prst="rect">
                <a:avLst/>
              </a:prstGeom>
              <a:blipFill>
                <a:blip r:embed="rId5"/>
                <a:stretch>
                  <a:fillRect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63E4E995-C40C-9460-6B3E-FFA599291C44}"/>
              </a:ext>
            </a:extLst>
          </p:cNvPr>
          <p:cNvSpPr/>
          <p:nvPr/>
        </p:nvSpPr>
        <p:spPr>
          <a:xfrm>
            <a:off x="237683" y="1580465"/>
            <a:ext cx="2279790" cy="602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sz="2400" b="1" dirty="0">
                <a:solidFill>
                  <a:srgbClr val="0A0A0A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solidFill>
                  <a:srgbClr val="0A0A0A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srgbClr val="0A0A0A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A0A0A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nghĩa</a:t>
            </a:r>
            <a:endParaRPr lang="en-US" sz="2400" b="1" dirty="0">
              <a:solidFill>
                <a:srgbClr val="0A0A0A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1CD150-EF96-B840-A89F-855B521B7A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5976" y="4619626"/>
            <a:ext cx="1643481" cy="189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0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63">
          <a:extLst>
            <a:ext uri="{FF2B5EF4-FFF2-40B4-BE49-F238E27FC236}">
              <a16:creationId xmlns:a16="http://schemas.microsoft.com/office/drawing/2014/main" id="{B65BAB84-E7AD-053F-DAE1-8A9618586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50E942D-F373-022E-9965-75802A24DA85}"/>
              </a:ext>
            </a:extLst>
          </p:cNvPr>
          <p:cNvGrpSpPr/>
          <p:nvPr/>
        </p:nvGrpSpPr>
        <p:grpSpPr>
          <a:xfrm>
            <a:off x="3923532" y="1696353"/>
            <a:ext cx="4358005" cy="495301"/>
            <a:chOff x="5966088" y="918783"/>
            <a:chExt cx="6537007" cy="1305877"/>
          </a:xfrm>
          <a:solidFill>
            <a:schemeClr val="accent5">
              <a:lumMod val="60000"/>
              <a:lumOff val="40000"/>
            </a:schemeClr>
          </a:solidFill>
        </p:grpSpPr>
        <p:grpSp>
          <p:nvGrpSpPr>
            <p:cNvPr id="9" name="Group 10">
              <a:extLst>
                <a:ext uri="{FF2B5EF4-FFF2-40B4-BE49-F238E27FC236}">
                  <a16:creationId xmlns:a16="http://schemas.microsoft.com/office/drawing/2014/main" id="{8C39D782-56F9-76CA-1E39-6350BBE35FAB}"/>
                </a:ext>
              </a:extLst>
            </p:cNvPr>
            <p:cNvGrpSpPr/>
            <p:nvPr/>
          </p:nvGrpSpPr>
          <p:grpSpPr>
            <a:xfrm>
              <a:off x="5966088" y="918783"/>
              <a:ext cx="6537007" cy="1305877"/>
              <a:chOff x="0" y="0"/>
              <a:chExt cx="1721681" cy="343935"/>
            </a:xfrm>
            <a:grpFill/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6273CA90-AB3A-E777-130F-75EED5E38AEE}"/>
                  </a:ext>
                </a:extLst>
              </p:cNvPr>
              <p:cNvSpPr/>
              <p:nvPr/>
            </p:nvSpPr>
            <p:spPr>
              <a:xfrm>
                <a:off x="0" y="0"/>
                <a:ext cx="1721681" cy="343935"/>
              </a:xfrm>
              <a:custGeom>
                <a:avLst/>
                <a:gdLst/>
                <a:ahLst/>
                <a:cxnLst/>
                <a:rect l="l" t="t" r="r" b="b"/>
                <a:pathLst>
                  <a:path w="1721681" h="343935">
                    <a:moveTo>
                      <a:pt x="60400" y="0"/>
                    </a:moveTo>
                    <a:lnTo>
                      <a:pt x="1661281" y="0"/>
                    </a:lnTo>
                    <a:cubicBezTo>
                      <a:pt x="1694639" y="0"/>
                      <a:pt x="1721681" y="27042"/>
                      <a:pt x="1721681" y="60400"/>
                    </a:cubicBezTo>
                    <a:lnTo>
                      <a:pt x="1721681" y="283534"/>
                    </a:lnTo>
                    <a:cubicBezTo>
                      <a:pt x="1721681" y="316893"/>
                      <a:pt x="1694639" y="343935"/>
                      <a:pt x="1661281" y="343935"/>
                    </a:cubicBezTo>
                    <a:lnTo>
                      <a:pt x="60400" y="343935"/>
                    </a:lnTo>
                    <a:cubicBezTo>
                      <a:pt x="27042" y="343935"/>
                      <a:pt x="0" y="316893"/>
                      <a:pt x="0" y="283534"/>
                    </a:cubicBezTo>
                    <a:lnTo>
                      <a:pt x="0" y="60400"/>
                    </a:lnTo>
                    <a:cubicBezTo>
                      <a:pt x="0" y="27042"/>
                      <a:pt x="27042" y="0"/>
                      <a:pt x="60400" y="0"/>
                    </a:cubicBezTo>
                    <a:close/>
                  </a:path>
                </a:pathLst>
              </a:custGeom>
              <a:grpFill/>
              <a:ln w="38100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</p:spPr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1550BE-93EF-51F8-1633-E23486E1855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721681" cy="391560"/>
              </a:xfrm>
              <a:prstGeom prst="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2400">
                  <a:solidFill>
                    <a:schemeClr val="accent2">
                      <a:lumMod val="10000"/>
                    </a:schemeClr>
                  </a:solidFill>
                </a:endParaRPr>
              </a:p>
            </p:txBody>
          </p:sp>
        </p:grp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DE564ECA-0D78-AEAE-F7D9-BCBD6C193D0E}"/>
                </a:ext>
              </a:extLst>
            </p:cNvPr>
            <p:cNvSpPr txBox="1"/>
            <p:nvPr/>
          </p:nvSpPr>
          <p:spPr>
            <a:xfrm>
              <a:off x="6615171" y="980288"/>
              <a:ext cx="5233543" cy="1193698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44"/>
                </a:lnSpc>
              </a:pPr>
              <a:r>
                <a:rPr lang="en-US" sz="2800" b="1" dirty="0">
                  <a:solidFill>
                    <a:schemeClr val="accent2">
                      <a:lumMod val="10000"/>
                    </a:schemeClr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ĐỊNH NGHĨA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F9CE19-0262-B2CF-4A0F-067FD5621688}"/>
              </a:ext>
            </a:extLst>
          </p:cNvPr>
          <p:cNvGrpSpPr/>
          <p:nvPr/>
        </p:nvGrpSpPr>
        <p:grpSpPr>
          <a:xfrm>
            <a:off x="530159" y="2383978"/>
            <a:ext cx="11144752" cy="3789658"/>
            <a:chOff x="1244677" y="2956216"/>
            <a:chExt cx="15914105" cy="5684487"/>
          </a:xfrm>
        </p:grpSpPr>
        <p:grpSp>
          <p:nvGrpSpPr>
            <p:cNvPr id="15" name="Group 7">
              <a:extLst>
                <a:ext uri="{FF2B5EF4-FFF2-40B4-BE49-F238E27FC236}">
                  <a16:creationId xmlns:a16="http://schemas.microsoft.com/office/drawing/2014/main" id="{C39477E3-C350-B1ED-E898-19A7274364DC}"/>
                </a:ext>
              </a:extLst>
            </p:cNvPr>
            <p:cNvGrpSpPr/>
            <p:nvPr/>
          </p:nvGrpSpPr>
          <p:grpSpPr>
            <a:xfrm>
              <a:off x="1244677" y="2956216"/>
              <a:ext cx="15914105" cy="5372446"/>
              <a:chOff x="-84561" y="-47625"/>
              <a:chExt cx="1655807" cy="1541548"/>
            </a:xfrm>
          </p:grpSpPr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5067756D-9C65-70E1-11D3-77661F6A4841}"/>
                  </a:ext>
                </a:extLst>
              </p:cNvPr>
              <p:cNvSpPr/>
              <p:nvPr/>
            </p:nvSpPr>
            <p:spPr>
              <a:xfrm>
                <a:off x="-84561" y="0"/>
                <a:ext cx="1655807" cy="581172"/>
              </a:xfrm>
              <a:custGeom>
                <a:avLst/>
                <a:gdLst/>
                <a:ahLst/>
                <a:cxnLst/>
                <a:rect l="l" t="t" r="r" b="b"/>
                <a:pathLst>
                  <a:path w="1522242" h="1493923">
                    <a:moveTo>
                      <a:pt x="68314" y="0"/>
                    </a:moveTo>
                    <a:lnTo>
                      <a:pt x="1453928" y="0"/>
                    </a:lnTo>
                    <a:cubicBezTo>
                      <a:pt x="1491657" y="0"/>
                      <a:pt x="1522242" y="30585"/>
                      <a:pt x="1522242" y="68314"/>
                    </a:cubicBezTo>
                    <a:lnTo>
                      <a:pt x="1522242" y="1425610"/>
                    </a:lnTo>
                    <a:cubicBezTo>
                      <a:pt x="1522242" y="1463338"/>
                      <a:pt x="1491657" y="1493923"/>
                      <a:pt x="1453928" y="1493923"/>
                    </a:cubicBezTo>
                    <a:lnTo>
                      <a:pt x="68314" y="1493923"/>
                    </a:lnTo>
                    <a:cubicBezTo>
                      <a:pt x="30585" y="1493923"/>
                      <a:pt x="0" y="1463338"/>
                      <a:pt x="0" y="1425610"/>
                    </a:cubicBezTo>
                    <a:lnTo>
                      <a:pt x="0" y="68314"/>
                    </a:lnTo>
                    <a:cubicBezTo>
                      <a:pt x="0" y="30585"/>
                      <a:pt x="30585" y="0"/>
                      <a:pt x="68314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38100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</p:spPr>
          </p:sp>
          <p:sp>
            <p:nvSpPr>
              <p:cNvPr id="20" name="TextBox 9">
                <a:extLst>
                  <a:ext uri="{FF2B5EF4-FFF2-40B4-BE49-F238E27FC236}">
                    <a16:creationId xmlns:a16="http://schemas.microsoft.com/office/drawing/2014/main" id="{B7427BE9-1A24-7510-B8E4-19F3673888C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522242" cy="154154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2400">
                  <a:solidFill>
                    <a:schemeClr val="accent2">
                      <a:lumMod val="10000"/>
                    </a:schemeClr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4">
                  <a:extLst>
                    <a:ext uri="{FF2B5EF4-FFF2-40B4-BE49-F238E27FC236}">
                      <a16:creationId xmlns:a16="http://schemas.microsoft.com/office/drawing/2014/main" id="{C0CC9E05-CA3F-BBD5-4F5D-7851F330B06C}"/>
                    </a:ext>
                  </a:extLst>
                </p:cNvPr>
                <p:cNvSpPr txBox="1"/>
                <p:nvPr/>
              </p:nvSpPr>
              <p:spPr>
                <a:xfrm>
                  <a:off x="1671986" y="3219147"/>
                  <a:ext cx="14909725" cy="1738169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70000"/>
                    </a:lnSpc>
                    <a:spcBef>
                      <a:spcPts val="400"/>
                    </a:spcBef>
                    <a:spcAft>
                      <a:spcPts val="400"/>
                    </a:spcAft>
                  </a:pPr>
                  <a:r>
                    <a:rPr lang="en-US" sz="2400" dirty="0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Phương </a:t>
                  </a:r>
                  <a:r>
                    <a:rPr lang="en-US" sz="2400" dirty="0" err="1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trình</a:t>
                  </a:r>
                  <a:r>
                    <a:rPr lang="en-US" sz="2400" dirty="0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dạng</a:t>
                  </a:r>
                  <a:r>
                    <a:rPr lang="en-US" sz="2400" dirty="0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𝑎𝑥</m:t>
                      </m:r>
                      <m:r>
                        <a:rPr lang="en-US" sz="2400" i="1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400" i="1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US" sz="2400" dirty="0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với</a:t>
                  </a:r>
                  <a:r>
                    <a:rPr lang="en-US" sz="2400" dirty="0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400" i="1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en-US" sz="2400" dirty="0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là</a:t>
                  </a:r>
                  <a:r>
                    <a:rPr lang="en-US" sz="2400" dirty="0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hai</a:t>
                  </a:r>
                  <a:r>
                    <a:rPr lang="en-US" sz="2400" dirty="0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số</a:t>
                  </a:r>
                  <a:r>
                    <a:rPr lang="en-US" sz="2400" dirty="0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đã</a:t>
                  </a:r>
                  <a:r>
                    <a:rPr lang="en-US" sz="2400" dirty="0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cho</a:t>
                  </a:r>
                  <a:r>
                    <a:rPr lang="en-US" sz="2400" dirty="0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và</a:t>
                  </a:r>
                  <a:r>
                    <a:rPr lang="en-US" sz="2400" dirty="0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US" sz="2400" dirty="0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được</a:t>
                  </a:r>
                  <a:r>
                    <a:rPr lang="en-US" sz="2400" dirty="0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gọi</a:t>
                  </a:r>
                  <a:r>
                    <a:rPr lang="en-US" sz="2400" dirty="0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là</a:t>
                  </a:r>
                  <a:r>
                    <a:rPr lang="en-US" sz="2400" dirty="0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phương</a:t>
                  </a:r>
                  <a:r>
                    <a:rPr lang="en-US" sz="2400" dirty="0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trình</a:t>
                  </a:r>
                  <a:r>
                    <a:rPr lang="en-US" sz="2400" dirty="0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bậc</a:t>
                  </a:r>
                  <a:r>
                    <a:rPr lang="en-US" sz="2400" dirty="0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nhất</a:t>
                  </a:r>
                  <a:r>
                    <a:rPr lang="en-US" sz="2400" dirty="0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một</a:t>
                  </a:r>
                  <a:r>
                    <a:rPr lang="en-US" sz="2400" dirty="0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ẩn</a:t>
                  </a:r>
                  <a:r>
                    <a:rPr lang="en-US" sz="2400" dirty="0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.</a:t>
                  </a:r>
                  <a:endParaRPr lang="en-US" sz="2400" dirty="0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TextBox 14">
                  <a:extLst>
                    <a:ext uri="{FF2B5EF4-FFF2-40B4-BE49-F238E27FC236}">
                      <a16:creationId xmlns:a16="http://schemas.microsoft.com/office/drawing/2014/main" id="{C0CC9E05-CA3F-BBD5-4F5D-7851F330B0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1986" y="3219147"/>
                  <a:ext cx="14909725" cy="1738169"/>
                </a:xfrm>
                <a:prstGeom prst="rect">
                  <a:avLst/>
                </a:prstGeom>
                <a:blipFill>
                  <a:blip r:embed="rId4"/>
                  <a:stretch>
                    <a:fillRect l="-1751" r="-1810" b="-1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876089F7-CBCE-086E-9942-30E20B040C92}"/>
                </a:ext>
              </a:extLst>
            </p:cNvPr>
            <p:cNvSpPr/>
            <p:nvPr/>
          </p:nvSpPr>
          <p:spPr>
            <a:xfrm rot="-1333878">
              <a:off x="15864613" y="7575139"/>
              <a:ext cx="929705" cy="1065564"/>
            </a:xfrm>
            <a:custGeom>
              <a:avLst/>
              <a:gdLst/>
              <a:ahLst/>
              <a:cxnLst/>
              <a:rect l="l" t="t" r="r" b="b"/>
              <a:pathLst>
                <a:path w="929705" h="1065564">
                  <a:moveTo>
                    <a:pt x="0" y="0"/>
                  </a:moveTo>
                  <a:lnTo>
                    <a:pt x="929704" y="0"/>
                  </a:lnTo>
                  <a:lnTo>
                    <a:pt x="929704" y="1065564"/>
                  </a:lnTo>
                  <a:lnTo>
                    <a:pt x="0" y="1065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F78AD4F6-9419-28C9-56DB-BDE1E66F2DE5}"/>
                </a:ext>
              </a:extLst>
            </p:cNvPr>
            <p:cNvSpPr/>
            <p:nvPr/>
          </p:nvSpPr>
          <p:spPr>
            <a:xfrm rot="-1333878">
              <a:off x="14213578" y="7675132"/>
              <a:ext cx="702822" cy="805526"/>
            </a:xfrm>
            <a:custGeom>
              <a:avLst/>
              <a:gdLst/>
              <a:ahLst/>
              <a:cxnLst/>
              <a:rect l="l" t="t" r="r" b="b"/>
              <a:pathLst>
                <a:path w="702822" h="805526">
                  <a:moveTo>
                    <a:pt x="0" y="0"/>
                  </a:moveTo>
                  <a:lnTo>
                    <a:pt x="702821" y="0"/>
                  </a:lnTo>
                  <a:lnTo>
                    <a:pt x="702821" y="805527"/>
                  </a:lnTo>
                  <a:lnTo>
                    <a:pt x="0" y="805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B42B504-D750-B66D-AA88-A72B9CC51E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498789" y="3458540"/>
            <a:ext cx="1862441" cy="216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05564" y="1681625"/>
            <a:ext cx="9792884" cy="50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5000"/>
              </a:lnSpc>
              <a:buClr>
                <a:srgbClr val="000000"/>
              </a:buClr>
              <a:defRPr/>
            </a:pPr>
            <a:r>
              <a:rPr lang="vi-VN" sz="2400" b="1" kern="0" dirty="0">
                <a:solidFill>
                  <a:srgbClr val="0A0A0A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Phương trình nào sau đây là phương trình bậc nhất một ẩn?</a:t>
            </a:r>
          </a:p>
        </p:txBody>
      </p:sp>
      <p:sp>
        <p:nvSpPr>
          <p:cNvPr id="5" name="Hình chữ nhật: Góc Tròn 16">
            <a:extLst>
              <a:ext uri="{FF2B5EF4-FFF2-40B4-BE49-F238E27FC236}">
                <a16:creationId xmlns:a16="http://schemas.microsoft.com/office/drawing/2014/main" id="{23A9B933-1560-747E-30AC-35F6644B4978}"/>
              </a:ext>
            </a:extLst>
          </p:cNvPr>
          <p:cNvSpPr/>
          <p:nvPr/>
        </p:nvSpPr>
        <p:spPr>
          <a:xfrm>
            <a:off x="341153" y="1727412"/>
            <a:ext cx="1469157" cy="434764"/>
          </a:xfrm>
          <a:prstGeom prst="roundRect">
            <a:avLst/>
          </a:prstGeom>
          <a:solidFill>
            <a:srgbClr val="E46C0A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Ví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dụ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FBDF90-2B2C-2DC1-3296-37255A997587}"/>
                  </a:ext>
                </a:extLst>
              </p:cNvPr>
              <p:cNvSpPr txBox="1"/>
              <p:nvPr/>
            </p:nvSpPr>
            <p:spPr>
              <a:xfrm>
                <a:off x="2427719" y="2216076"/>
                <a:ext cx="8116456" cy="1290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algn="just" fontAlgn="auto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 kumimoji="0" sz="2400" b="0" i="0" u="none" strike="noStrike" kern="0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defRPr>
                </a:lvl1pPr>
              </a:lstStyle>
              <a:p>
                <a:pPr lvl="0">
                  <a:lnSpc>
                    <a:spcPct val="175000"/>
                  </a:lnSpc>
                </a:pPr>
                <a:r>
                  <a:rPr lang="vi-VN" dirty="0">
                    <a:solidFill>
                      <a:srgbClr val="0A0A0A"/>
                    </a:solidFill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i="0">
                        <a:solidFill>
                          <a:srgbClr val="0A0A0A"/>
                        </a:solidFill>
                        <a:cs typeface="Arial" panose="020B0604020202020204" pitchFamily="34" charset="0"/>
                      </a:rPr>
                      <m:t>2</m:t>
                    </m:r>
                    <m:r>
                      <a:rPr lang="vi-VN">
                        <a:solidFill>
                          <a:srgbClr val="0A0A0A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>
                        <a:solidFill>
                          <a:srgbClr val="0A0A0A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vi-VN" i="0">
                        <a:solidFill>
                          <a:srgbClr val="0A0A0A"/>
                        </a:solidFill>
                        <a:cs typeface="Arial" panose="020B0604020202020204" pitchFamily="34" charset="0"/>
                      </a:rPr>
                      <m:t>5</m:t>
                    </m:r>
                    <m:r>
                      <a:rPr lang="vi-VN">
                        <a:solidFill>
                          <a:srgbClr val="0A0A0A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vi-VN" i="0">
                        <a:solidFill>
                          <a:srgbClr val="0A0A0A"/>
                        </a:solidFill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rgbClr val="0A0A0A"/>
                    </a:solidFill>
                    <a:cs typeface="Arial" panose="020B0604020202020204" pitchFamily="34" charset="0"/>
                  </a:rPr>
                  <a:t>			</a:t>
                </a:r>
                <a:r>
                  <a:rPr lang="vi-VN" dirty="0">
                    <a:solidFill>
                      <a:srgbClr val="0A0A0A"/>
                    </a:solidFill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i="0">
                        <a:solidFill>
                          <a:srgbClr val="0A0A0A"/>
                        </a:solidFill>
                        <a:cs typeface="Arial" panose="020B0604020202020204" pitchFamily="34" charset="0"/>
                      </a:rPr>
                      <m:t>3</m:t>
                    </m:r>
                    <m:r>
                      <a:rPr lang="vi-VN">
                        <a:solidFill>
                          <a:srgbClr val="0A0A0A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>
                        <a:solidFill>
                          <a:srgbClr val="0A0A0A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vi-VN" i="0">
                        <a:solidFill>
                          <a:srgbClr val="0A0A0A"/>
                        </a:solidFill>
                        <a:cs typeface="Arial" panose="020B0604020202020204" pitchFamily="34" charset="0"/>
                      </a:rPr>
                      <m:t>10</m:t>
                    </m:r>
                    <m:r>
                      <a:rPr lang="vi-VN">
                        <a:solidFill>
                          <a:srgbClr val="0A0A0A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vi-VN" i="0">
                        <a:solidFill>
                          <a:srgbClr val="0A0A0A"/>
                        </a:solidFill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vi-VN" dirty="0">
                  <a:solidFill>
                    <a:srgbClr val="0A0A0A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75000"/>
                  </a:lnSpc>
                </a:pPr>
                <a:r>
                  <a:rPr lang="vi-VN" dirty="0">
                    <a:solidFill>
                      <a:srgbClr val="0A0A0A"/>
                    </a:solidFill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i="0">
                        <a:solidFill>
                          <a:srgbClr val="0A0A0A"/>
                        </a:solidFill>
                        <a:cs typeface="Arial" panose="020B0604020202020204" pitchFamily="34" charset="0"/>
                      </a:rPr>
                      <m:t>7</m:t>
                    </m:r>
                    <m:r>
                      <a:rPr lang="vi-VN">
                        <a:solidFill>
                          <a:srgbClr val="0A0A0A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vi-VN">
                        <a:solidFill>
                          <a:srgbClr val="0A0A0A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>
                        <a:solidFill>
                          <a:srgbClr val="0A0A0A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vi-VN" i="0">
                        <a:solidFill>
                          <a:srgbClr val="0A0A0A"/>
                        </a:solidFill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rgbClr val="0A0A0A"/>
                    </a:solidFill>
                    <a:cs typeface="Arial" panose="020B0604020202020204" pitchFamily="34" charset="0"/>
                  </a:rPr>
                  <a:t>				</a:t>
                </a:r>
                <a:r>
                  <a:rPr lang="vi-VN" dirty="0">
                    <a:solidFill>
                      <a:srgbClr val="0A0A0A"/>
                    </a:solidFill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solidFill>
                              <a:srgbClr val="0A0A0A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>
                            <a:solidFill>
                              <a:srgbClr val="0A0A0A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vi-VN">
                            <a:solidFill>
                              <a:srgbClr val="0A0A0A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vi-VN">
                        <a:solidFill>
                          <a:srgbClr val="0A0A0A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vi-VN" i="0">
                        <a:solidFill>
                          <a:srgbClr val="0A0A0A"/>
                        </a:solidFill>
                        <a:cs typeface="Arial" panose="020B0604020202020204" pitchFamily="34" charset="0"/>
                      </a:rPr>
                      <m:t>9</m:t>
                    </m:r>
                    <m:r>
                      <a:rPr lang="vi-VN">
                        <a:solidFill>
                          <a:srgbClr val="0A0A0A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vi-VN" i="0">
                        <a:solidFill>
                          <a:srgbClr val="0A0A0A"/>
                        </a:solidFill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vi-VN" dirty="0">
                  <a:solidFill>
                    <a:srgbClr val="0A0A0A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FBDF90-2B2C-2DC1-3296-37255A997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719" y="2216076"/>
                <a:ext cx="8116456" cy="1290225"/>
              </a:xfrm>
              <a:prstGeom prst="rect">
                <a:avLst/>
              </a:prstGeom>
              <a:blipFill>
                <a:blip r:embed="rId4"/>
                <a:stretch>
                  <a:fillRect l="-1126" b="-9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D63EA5A2-AAFD-D330-1AA0-9E0605249933}"/>
              </a:ext>
            </a:extLst>
          </p:cNvPr>
          <p:cNvSpPr/>
          <p:nvPr/>
        </p:nvSpPr>
        <p:spPr>
          <a:xfrm>
            <a:off x="268000" y="3687414"/>
            <a:ext cx="936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AA23E8-0A63-395A-C235-D7DA46A8438F}"/>
              </a:ext>
            </a:extLst>
          </p:cNvPr>
          <p:cNvSpPr/>
          <p:nvPr/>
        </p:nvSpPr>
        <p:spPr>
          <a:xfrm>
            <a:off x="317493" y="4024534"/>
            <a:ext cx="9898487" cy="128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5000"/>
              </a:lnSpc>
            </a:pPr>
            <a:r>
              <a:rPr lang="vi-VN" sz="2400" kern="0" dirty="0">
                <a:solidFill>
                  <a:srgbClr val="0A0A0A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Phương trình ở câu a), b), c) là phương trình bậc nhất một ẩn.</a:t>
            </a:r>
            <a:endParaRPr lang="en-US" sz="2400" kern="0" dirty="0">
              <a:solidFill>
                <a:srgbClr val="0A0A0A"/>
              </a:solidFill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75000"/>
              </a:lnSpc>
            </a:pPr>
            <a:r>
              <a:rPr lang="vi-VN" sz="2400" kern="0" dirty="0">
                <a:solidFill>
                  <a:srgbClr val="0A0A0A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Phương trình ở câu d) không là phương trình bậc nhất một ẩn.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6806" y="1646809"/>
            <a:ext cx="9846432" cy="50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rgbClr val="0A0A0A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Nêu hai ví dụ về phương trình bậc nhất ẩn 𝑥.</a:t>
            </a:r>
          </a:p>
        </p:txBody>
      </p:sp>
      <p:sp>
        <p:nvSpPr>
          <p:cNvPr id="3" name="Hình chữ nhật: Góc Tròn 16">
            <a:extLst>
              <a:ext uri="{FF2B5EF4-FFF2-40B4-BE49-F238E27FC236}">
                <a16:creationId xmlns:a16="http://schemas.microsoft.com/office/drawing/2014/main" id="{AE601505-2525-F2DD-14A5-BFB8F4734E1B}"/>
              </a:ext>
            </a:extLst>
          </p:cNvPr>
          <p:cNvSpPr/>
          <p:nvPr/>
        </p:nvSpPr>
        <p:spPr>
          <a:xfrm>
            <a:off x="350678" y="1698836"/>
            <a:ext cx="2106772" cy="425239"/>
          </a:xfrm>
          <a:prstGeom prst="roundRect">
            <a:avLst/>
          </a:prstGeom>
          <a:solidFill>
            <a:srgbClr val="E46C0A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4E0544-2E26-B78E-637A-75D9B7CFBEB5}"/>
              </a:ext>
            </a:extLst>
          </p:cNvPr>
          <p:cNvSpPr/>
          <p:nvPr/>
        </p:nvSpPr>
        <p:spPr>
          <a:xfrm>
            <a:off x="5425828" y="2499503"/>
            <a:ext cx="949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defRPr/>
            </a:pP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Giải</a:t>
            </a:r>
            <a:endParaRPr lang="en-US" sz="2800" b="1" dirty="0">
              <a:solidFill>
                <a:srgbClr val="C00000"/>
              </a:solidFill>
              <a:latin typeface="Calibri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9B78DFC-6064-EBA0-C357-89E260DE75FE}"/>
                  </a:ext>
                </a:extLst>
              </p:cNvPr>
              <p:cNvSpPr/>
              <p:nvPr/>
            </p:nvSpPr>
            <p:spPr>
              <a:xfrm>
                <a:off x="3961890" y="3093081"/>
                <a:ext cx="4268220" cy="9126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8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  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800" i="1">
                            <a:solidFill>
                              <a:srgbClr val="0A0A0A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A0A0A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A0A0A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8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8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rgbClr val="0A0A0A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9B78DFC-6064-EBA0-C357-89E260DE75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890" y="3093081"/>
                <a:ext cx="4268220" cy="912622"/>
              </a:xfrm>
              <a:prstGeom prst="rect">
                <a:avLst/>
              </a:prstGeom>
              <a:blipFill>
                <a:blip r:embed="rId4"/>
                <a:stretch>
                  <a:fillRect r="-1857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006B680D-F0E3-033A-AC37-AD27D6F7E8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9414" y="4619626"/>
            <a:ext cx="1643481" cy="189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524">
          <a:extLst>
            <a:ext uri="{FF2B5EF4-FFF2-40B4-BE49-F238E27FC236}">
              <a16:creationId xmlns:a16="http://schemas.microsoft.com/office/drawing/2014/main" id="{9FF08A72-68BE-1DF1-532A-F1BD0108B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224397-C897-A802-EB0B-A51E1678E975}"/>
                  </a:ext>
                </a:extLst>
              </p:cNvPr>
              <p:cNvSpPr txBox="1"/>
              <p:nvPr/>
            </p:nvSpPr>
            <p:spPr>
              <a:xfrm>
                <a:off x="1896039" y="1601253"/>
                <a:ext cx="9792884" cy="1121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  <a:buClr>
                    <a:srgbClr val="000000"/>
                  </a:buClr>
                  <a:defRPr/>
                </a:pPr>
                <a:r>
                  <a:rPr lang="vi-VN" sz="23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Kiểm tra xem </a:t>
                </a:r>
                <a14:m>
                  <m:oMath xmlns:m="http://schemas.openxmlformats.org/officeDocument/2006/math">
                    <m:r>
                      <a:rPr lang="vi-VN" sz="23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3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23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23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có là nghiệm của mỗi phương trình bậc nhất sau hay không</a:t>
                </a:r>
                <a:r>
                  <a:rPr lang="en-US" sz="23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:</a:t>
                </a:r>
                <a:endParaRPr lang="vi-VN" sz="2300" kern="0" dirty="0">
                  <a:solidFill>
                    <a:srgbClr val="0A0A0A"/>
                  </a:solidFill>
                  <a:latin typeface="UTM Avo" panose="02040603050506020204" pitchFamily="18" charset="0"/>
                  <a:ea typeface="Dotum" panose="020B0600000101010101" pitchFamily="34" charset="-127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224397-C897-A802-EB0B-A51E1678E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039" y="1601253"/>
                <a:ext cx="9792884" cy="1121846"/>
              </a:xfrm>
              <a:prstGeom prst="rect">
                <a:avLst/>
              </a:prstGeom>
              <a:blipFill>
                <a:blip r:embed="rId4"/>
                <a:stretch>
                  <a:fillRect l="-872" r="-934" b="-7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ình chữ nhật: Góc Tròn 16">
            <a:extLst>
              <a:ext uri="{FF2B5EF4-FFF2-40B4-BE49-F238E27FC236}">
                <a16:creationId xmlns:a16="http://schemas.microsoft.com/office/drawing/2014/main" id="{AC5C2354-ECE9-F5E9-CAEC-E101FFB3CFC4}"/>
              </a:ext>
            </a:extLst>
          </p:cNvPr>
          <p:cNvSpPr/>
          <p:nvPr/>
        </p:nvSpPr>
        <p:spPr>
          <a:xfrm>
            <a:off x="341153" y="1727412"/>
            <a:ext cx="1469157" cy="434764"/>
          </a:xfrm>
          <a:prstGeom prst="roundRect">
            <a:avLst/>
          </a:prstGeom>
          <a:solidFill>
            <a:srgbClr val="E46C0A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Ví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dụ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96EC81-2141-0C33-F2F9-FD4116D78625}"/>
                  </a:ext>
                </a:extLst>
              </p:cNvPr>
              <p:cNvSpPr txBox="1"/>
              <p:nvPr/>
            </p:nvSpPr>
            <p:spPr>
              <a:xfrm>
                <a:off x="-47625" y="2511348"/>
                <a:ext cx="12239625" cy="603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algn="just" fontAlgn="auto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 kumimoji="0" sz="2400" b="0" i="0" u="none" strike="noStrike" kern="0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defRPr>
                </a:lvl1pPr>
              </a:lstStyle>
              <a:p>
                <a:pPr algn="ctr">
                  <a:lnSpc>
                    <a:spcPct val="160000"/>
                  </a:lnSpc>
                </a:pPr>
                <a:r>
                  <a:rPr lang="vi-VN" sz="2300" dirty="0">
                    <a:solidFill>
                      <a:srgbClr val="0A0A0A"/>
                    </a:solidFill>
                    <a:ea typeface="Dotum" panose="020B0600000101010101" pitchFamily="34" charset="-127"/>
                  </a:rPr>
                  <a:t>a) </a:t>
                </a:r>
                <a14:m>
                  <m:oMath xmlns:m="http://schemas.openxmlformats.org/officeDocument/2006/math">
                    <m:r>
                      <a:rPr lang="vi-VN" sz="230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−</m:t>
                    </m:r>
                    <m:r>
                      <m:rPr>
                        <m:nor/>
                      </m:rPr>
                      <a:rPr lang="vi-VN" sz="2300">
                        <a:solidFill>
                          <a:srgbClr val="0A0A0A"/>
                        </a:solidFill>
                        <a:ea typeface="Dotum" panose="020B0600000101010101" pitchFamily="34" charset="-127"/>
                      </a:rPr>
                      <m:t>3</m:t>
                    </m:r>
                    <m:r>
                      <a:rPr lang="vi-VN" sz="230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𝑥</m:t>
                    </m:r>
                    <m:r>
                      <a:rPr lang="vi-VN" sz="230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+</m:t>
                    </m:r>
                    <m:r>
                      <m:rPr>
                        <m:nor/>
                      </m:rPr>
                      <a:rPr lang="vi-VN" sz="2300">
                        <a:solidFill>
                          <a:srgbClr val="0A0A0A"/>
                        </a:solidFill>
                        <a:ea typeface="Dotum" panose="020B0600000101010101" pitchFamily="34" charset="-127"/>
                      </a:rPr>
                      <m:t>6</m:t>
                    </m:r>
                    <m:r>
                      <a:rPr lang="vi-VN" sz="230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 </m:t>
                    </m:r>
                    <m:r>
                      <m:rPr>
                        <m:nor/>
                      </m:rPr>
                      <a:rPr lang="vi-VN" sz="2300">
                        <a:solidFill>
                          <a:srgbClr val="0A0A0A"/>
                        </a:solidFill>
                        <a:ea typeface="Dotum" panose="020B0600000101010101" pitchFamily="34" charset="-127"/>
                      </a:rPr>
                      <m:t>0</m:t>
                    </m:r>
                  </m:oMath>
                </a14:m>
                <a:r>
                  <a:rPr lang="en-US" sz="2300" dirty="0">
                    <a:solidFill>
                      <a:srgbClr val="0A0A0A"/>
                    </a:solidFill>
                    <a:ea typeface="Dotum" panose="020B0600000101010101" pitchFamily="34" charset="-127"/>
                  </a:rPr>
                  <a:t>;			</a:t>
                </a:r>
                <a:r>
                  <a:rPr lang="vi-VN" sz="2300" dirty="0">
                    <a:solidFill>
                      <a:srgbClr val="0A0A0A"/>
                    </a:solidFill>
                    <a:ea typeface="Dotum" panose="020B0600000101010101" pitchFamily="34" charset="-127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300">
                        <a:solidFill>
                          <a:srgbClr val="0A0A0A"/>
                        </a:solidFill>
                        <a:ea typeface="Dotum" panose="020B0600000101010101" pitchFamily="34" charset="-127"/>
                      </a:rPr>
                      <m:t>7</m:t>
                    </m:r>
                    <m:r>
                      <a:rPr lang="vi-VN" sz="230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𝑥</m:t>
                    </m:r>
                    <m:r>
                      <a:rPr lang="vi-VN" sz="230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−</m:t>
                    </m:r>
                    <m:r>
                      <m:rPr>
                        <m:nor/>
                      </m:rPr>
                      <a:rPr lang="vi-VN" sz="2300">
                        <a:solidFill>
                          <a:srgbClr val="0A0A0A"/>
                        </a:solidFill>
                        <a:ea typeface="Dotum" panose="020B0600000101010101" pitchFamily="34" charset="-127"/>
                      </a:rPr>
                      <m:t>14</m:t>
                    </m:r>
                    <m:r>
                      <a:rPr lang="vi-VN" sz="230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r>
                      <m:rPr>
                        <m:nor/>
                      </m:rPr>
                      <a:rPr lang="vi-VN" sz="2300">
                        <a:solidFill>
                          <a:srgbClr val="0A0A0A"/>
                        </a:solidFill>
                        <a:ea typeface="Dotum" panose="020B0600000101010101" pitchFamily="34" charset="-127"/>
                      </a:rPr>
                      <m:t>0</m:t>
                    </m:r>
                  </m:oMath>
                </a14:m>
                <a:r>
                  <a:rPr lang="en-US" sz="2300" dirty="0">
                    <a:solidFill>
                      <a:srgbClr val="0A0A0A"/>
                    </a:solidFill>
                    <a:ea typeface="Dotum" panose="020B0600000101010101" pitchFamily="34" charset="-127"/>
                  </a:rPr>
                  <a:t>;			c) </a:t>
                </a:r>
                <a14:m>
                  <m:oMath xmlns:m="http://schemas.openxmlformats.org/officeDocument/2006/math">
                    <m:r>
                      <a:rPr lang="en-US" sz="230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𝑥</m:t>
                    </m:r>
                    <m:r>
                      <a:rPr lang="en-US" sz="230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+</m:t>
                    </m:r>
                    <m:r>
                      <m:rPr>
                        <m:nor/>
                      </m:rPr>
                      <a:rPr lang="en-US" sz="2300">
                        <a:solidFill>
                          <a:srgbClr val="0A0A0A"/>
                        </a:solidFill>
                        <a:ea typeface="Dotum" panose="020B0600000101010101" pitchFamily="34" charset="-127"/>
                      </a:rPr>
                      <m:t>2</m:t>
                    </m:r>
                    <m:r>
                      <a:rPr lang="en-US" sz="230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r>
                      <m:rPr>
                        <m:nor/>
                      </m:rPr>
                      <a:rPr lang="en-US" sz="2300">
                        <a:solidFill>
                          <a:srgbClr val="0A0A0A"/>
                        </a:solidFill>
                        <a:ea typeface="Dotum" panose="020B0600000101010101" pitchFamily="34" charset="-127"/>
                      </a:rPr>
                      <m:t>0</m:t>
                    </m:r>
                    <m:r>
                      <m:rPr>
                        <m:nor/>
                      </m:rPr>
                      <a:rPr lang="en-US" sz="2300" b="0" i="0" smtClean="0">
                        <a:solidFill>
                          <a:srgbClr val="0A0A0A"/>
                        </a:solidFill>
                        <a:ea typeface="Dotum" panose="020B0600000101010101" pitchFamily="34" charset="-127"/>
                      </a:rPr>
                      <m:t>.</m:t>
                    </m:r>
                  </m:oMath>
                </a14:m>
                <a:r>
                  <a:rPr lang="en-US" sz="2300" dirty="0">
                    <a:solidFill>
                      <a:srgbClr val="0A0A0A"/>
                    </a:solidFill>
                    <a:ea typeface="Dotum" panose="020B0600000101010101" pitchFamily="34" charset="-127"/>
                  </a:rPr>
                  <a:t> </a:t>
                </a:r>
                <a:endParaRPr lang="vi-VN" sz="2300" dirty="0">
                  <a:solidFill>
                    <a:srgbClr val="0A0A0A"/>
                  </a:solidFill>
                  <a:ea typeface="Dotum" panose="020B0600000101010101" pitchFamily="34" charset="-127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96EC81-2141-0C33-F2F9-FD4116D78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625" y="2511348"/>
                <a:ext cx="12239625" cy="603691"/>
              </a:xfrm>
              <a:prstGeom prst="rect">
                <a:avLst/>
              </a:prstGeom>
              <a:blipFill>
                <a:blip r:embed="rId5"/>
                <a:stretch>
                  <a:fillRect b="-17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2E17DEF9-EDE4-AAEC-EFC3-A943EA0DBA76}"/>
              </a:ext>
            </a:extLst>
          </p:cNvPr>
          <p:cNvSpPr/>
          <p:nvPr/>
        </p:nvSpPr>
        <p:spPr>
          <a:xfrm>
            <a:off x="299956" y="3108472"/>
            <a:ext cx="936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94C20E4-5302-B720-5833-3CB5228311A1}"/>
                  </a:ext>
                </a:extLst>
              </p:cNvPr>
              <p:cNvSpPr/>
              <p:nvPr/>
            </p:nvSpPr>
            <p:spPr>
              <a:xfrm>
                <a:off x="341153" y="3429000"/>
                <a:ext cx="9898487" cy="3209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3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a) Thay </a:t>
                </a:r>
                <a14:m>
                  <m:oMath xmlns:m="http://schemas.openxmlformats.org/officeDocument/2006/math">
                    <m:r>
                      <a:rPr lang="vi-VN" sz="23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3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23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23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, ta có:</a:t>
                </a:r>
                <a14:m>
                  <m:oMath xmlns:m="http://schemas.openxmlformats.org/officeDocument/2006/math">
                    <m:r>
                      <a:rPr lang="vi-VN" sz="23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−</m:t>
                    </m:r>
                    <m:r>
                      <m:rPr>
                        <m:nor/>
                      </m:rPr>
                      <a:rPr lang="vi-VN" sz="23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r>
                      <a:rPr lang="vi-VN" sz="23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. </m:t>
                    </m:r>
                    <m:r>
                      <m:rPr>
                        <m:nor/>
                      </m:rPr>
                      <a:rPr lang="vi-VN" sz="23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23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vi-VN" sz="23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6</m:t>
                    </m:r>
                    <m:r>
                      <a:rPr lang="vi-VN" sz="23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23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3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3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23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3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23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3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vi-VN" sz="23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là nghiệm của phương trình</a:t>
                </a:r>
                <a:r>
                  <a:rPr lang="vi-VN" sz="2300" dirty="0">
                    <a:solidFill>
                      <a:srgbClr val="0A0A0A"/>
                    </a:solidFill>
                    <a:ea typeface="Dotum" panose="020B0600000101010101" pitchFamily="34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vi-VN" sz="23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− </m:t>
                    </m:r>
                    <m:r>
                      <m:rPr>
                        <m:nor/>
                      </m:rPr>
                      <a:rPr lang="vi-VN" sz="23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r>
                      <a:rPr lang="vi-VN" sz="23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3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vi-VN" sz="23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6</m:t>
                    </m:r>
                    <m:r>
                      <a:rPr lang="vi-VN" sz="23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=</m:t>
                    </m:r>
                    <m:r>
                      <m:rPr>
                        <m:nor/>
                      </m:rPr>
                      <a:rPr lang="vi-VN" sz="230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3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3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b) Thay </a:t>
                </a:r>
                <a14:m>
                  <m:oMath xmlns:m="http://schemas.openxmlformats.org/officeDocument/2006/math">
                    <m:r>
                      <a:rPr lang="vi-VN" sz="23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3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23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23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, ta có: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3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2300" b="0" i="0" kern="0" smtClea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23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. </m:t>
                    </m:r>
                    <m:r>
                      <m:rPr>
                        <m:nor/>
                      </m:rPr>
                      <a:rPr lang="vi-VN" sz="23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23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−</m:t>
                    </m:r>
                    <m:r>
                      <m:rPr>
                        <m:nor/>
                      </m:rPr>
                      <a:rPr lang="vi-VN" sz="23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14</m:t>
                    </m:r>
                    <m:r>
                      <a:rPr lang="vi-VN" sz="23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23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3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3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23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3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23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3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vi-VN" sz="23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là nghiệm của phương trình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3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7</m:t>
                    </m:r>
                    <m:r>
                      <a:rPr lang="vi-VN" sz="23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3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−</m:t>
                    </m:r>
                    <m:r>
                      <m:rPr>
                        <m:nor/>
                      </m:rPr>
                      <a:rPr lang="vi-VN" sz="23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14</m:t>
                    </m:r>
                    <m:r>
                      <a:rPr lang="vi-VN" sz="23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=</m:t>
                    </m:r>
                    <m:r>
                      <m:rPr>
                        <m:nor/>
                      </m:rPr>
                      <a:rPr lang="vi-VN" sz="23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3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3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c) Thay </a:t>
                </a:r>
                <a14:m>
                  <m:oMath xmlns:m="http://schemas.openxmlformats.org/officeDocument/2006/math">
                    <m:r>
                      <a:rPr lang="vi-VN" sz="23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3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23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23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, ta có: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3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23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vi-VN" sz="23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23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≠</m:t>
                    </m:r>
                    <m:r>
                      <m:rPr>
                        <m:nor/>
                      </m:rPr>
                      <a:rPr lang="vi-VN" sz="230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3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3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23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3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23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23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3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không là nghiệm của phương trình </a:t>
                </a:r>
                <a14:m>
                  <m:oMath xmlns:m="http://schemas.openxmlformats.org/officeDocument/2006/math">
                    <m:r>
                      <a:rPr lang="vi-VN" sz="23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3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vi-VN" sz="23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23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23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3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94C20E4-5302-B720-5833-3CB5228311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53" y="3429000"/>
                <a:ext cx="9898487" cy="3209212"/>
              </a:xfrm>
              <a:prstGeom prst="rect">
                <a:avLst/>
              </a:prstGeom>
              <a:blipFill>
                <a:blip r:embed="rId6"/>
                <a:stretch>
                  <a:fillRect l="-924" b="-3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0759BA67-CA2F-4BAC-EFC1-FFC8486EDF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05220" y="5328909"/>
            <a:ext cx="1336677" cy="115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8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978">
          <a:extLst>
            <a:ext uri="{FF2B5EF4-FFF2-40B4-BE49-F238E27FC236}">
              <a16:creationId xmlns:a16="http://schemas.microsoft.com/office/drawing/2014/main" id="{D71560FC-E923-E99F-9FDB-0DAE9EBE0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BFF1222-49FB-3E21-A08D-0BC4C2EDC2AF}"/>
                  </a:ext>
                </a:extLst>
              </p:cNvPr>
              <p:cNvSpPr/>
              <p:nvPr/>
            </p:nvSpPr>
            <p:spPr>
              <a:xfrm>
                <a:off x="2549730" y="1544152"/>
                <a:ext cx="9378019" cy="1128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4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Kiểm tra xem </a:t>
                </a:r>
                <a14:m>
                  <m:oMath xmlns:m="http://schemas.openxmlformats.org/officeDocument/2006/math">
                    <m:r>
                      <a:rPr lang="vi-VN" sz="24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 ‒</m:t>
                    </m:r>
                    <m:r>
                      <m:rPr>
                        <m:nor/>
                      </m:rPr>
                      <a:rPr lang="vi-VN" sz="24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vi-VN" sz="24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có là nghiệm của phương trình bậc nhất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5</m:t>
                    </m:r>
                    <m:r>
                      <a:rPr lang="vi-VN" sz="24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vi-VN" sz="24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15</m:t>
                    </m:r>
                    <m:r>
                      <a:rPr lang="en-US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24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0</m:t>
                    </m:r>
                    <m:r>
                      <a:rPr lang="vi-VN" sz="24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4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hay không.</a:t>
                </a:r>
                <a:endParaRPr lang="en-US" sz="2400" kern="0" dirty="0">
                  <a:solidFill>
                    <a:srgbClr val="0A0A0A"/>
                  </a:solidFill>
                  <a:latin typeface="UTM Avo" panose="02040603050506020204" pitchFamily="18" charset="0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BFF1222-49FB-3E21-A08D-0BC4C2EDC2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730" y="1544152"/>
                <a:ext cx="9378019" cy="1128642"/>
              </a:xfrm>
              <a:prstGeom prst="rect">
                <a:avLst/>
              </a:prstGeom>
              <a:blipFill>
                <a:blip r:embed="rId4"/>
                <a:stretch>
                  <a:fillRect l="-975" r="-975" b="-1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ình chữ nhật: Góc Tròn 16">
            <a:extLst>
              <a:ext uri="{FF2B5EF4-FFF2-40B4-BE49-F238E27FC236}">
                <a16:creationId xmlns:a16="http://schemas.microsoft.com/office/drawing/2014/main" id="{A3BDA777-3568-F72A-2493-351A4FCB37AB}"/>
              </a:ext>
            </a:extLst>
          </p:cNvPr>
          <p:cNvSpPr/>
          <p:nvPr/>
        </p:nvSpPr>
        <p:spPr>
          <a:xfrm>
            <a:off x="350678" y="1698836"/>
            <a:ext cx="2106772" cy="425239"/>
          </a:xfrm>
          <a:prstGeom prst="roundRect">
            <a:avLst/>
          </a:prstGeom>
          <a:solidFill>
            <a:srgbClr val="E46C0A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9681A1-00D5-8E19-943D-A616E256767F}"/>
              </a:ext>
            </a:extLst>
          </p:cNvPr>
          <p:cNvSpPr/>
          <p:nvPr/>
        </p:nvSpPr>
        <p:spPr>
          <a:xfrm>
            <a:off x="5524689" y="2918932"/>
            <a:ext cx="840295" cy="5859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defRPr/>
            </a:pPr>
            <a:r>
              <a:rPr lang="en-US" sz="2400" b="1" dirty="0" err="1">
                <a:solidFill>
                  <a:srgbClr val="0A0A0A"/>
                </a:solidFill>
                <a:latin typeface="UTM Avo" panose="02040603050506020204" pitchFamily="18" charset="0"/>
                <a:cs typeface="Arial"/>
                <a:sym typeface="Arial"/>
              </a:rPr>
              <a:t>Giải</a:t>
            </a:r>
            <a:endParaRPr lang="en-US" sz="2400" b="1" dirty="0">
              <a:solidFill>
                <a:srgbClr val="0A0A0A"/>
              </a:solidFill>
              <a:latin typeface="Calibri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38C2EA-2DD2-EBF5-E546-3E8D110E71B9}"/>
                  </a:ext>
                </a:extLst>
              </p:cNvPr>
              <p:cNvSpPr/>
              <p:nvPr/>
            </p:nvSpPr>
            <p:spPr>
              <a:xfrm>
                <a:off x="995289" y="3429000"/>
                <a:ext cx="10158070" cy="18374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Thay</m:t>
                      </m:r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4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24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24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24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24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24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400" i="1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15</m:t>
                      </m:r>
                      <m:r>
                        <a:rPr lang="en-US" sz="2400" i="1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ó: </m:t>
                      </m:r>
                    </m:oMath>
                  </m:oMathPara>
                </a14:m>
                <a:endParaRPr lang="en-US" sz="2400" dirty="0">
                  <a:solidFill>
                    <a:srgbClr val="0A0A0A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400" i="1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A0A0A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A0A0A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A0A0A"/>
                              </a:solidFill>
                              <a:latin typeface="UTM Avo" panose="0204060305050602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i="1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15</m:t>
                      </m:r>
                      <m:r>
                        <a:rPr lang="en-US" sz="2400" i="1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rgbClr val="0A0A0A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4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24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=−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24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24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24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24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24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24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24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24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solidFill>
                    <a:srgbClr val="0A0A0A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38C2EA-2DD2-EBF5-E546-3E8D110E71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289" y="3429000"/>
                <a:ext cx="10158070" cy="18374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FDF65E8B-C22E-8090-1DCD-32371E41E8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9414" y="4619626"/>
            <a:ext cx="1643481" cy="18933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8ADC83-AB25-47AA-39A0-C153D24407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380854" y="5140011"/>
            <a:ext cx="1228870" cy="142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6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BDF2ADC9-CE36-967D-9C8A-ACBD7322C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910" y="2726765"/>
            <a:ext cx="2866614" cy="168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954">
          <a:extLst>
            <a:ext uri="{FF2B5EF4-FFF2-40B4-BE49-F238E27FC236}">
              <a16:creationId xmlns:a16="http://schemas.microsoft.com/office/drawing/2014/main" id="{4725CB35-F807-A4EC-D347-05EC852D8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DADB22-CB72-8F33-2F61-6AC6FAC735AF}"/>
                  </a:ext>
                </a:extLst>
              </p:cNvPr>
              <p:cNvSpPr txBox="1"/>
              <p:nvPr/>
            </p:nvSpPr>
            <p:spPr>
              <a:xfrm>
                <a:off x="1151004" y="1609747"/>
                <a:ext cx="10640945" cy="1128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lnSpc>
                    <a:spcPct val="125000"/>
                  </a:lnSpc>
                  <a:buClr>
                    <a:srgbClr val="000000"/>
                  </a:buClr>
                  <a:defRPr sz="2400" kern="0">
                    <a:solidFill>
                      <a:srgbClr val="00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vi-VN" dirty="0">
                    <a:solidFill>
                      <a:srgbClr val="0A0A0A"/>
                    </a:solidFill>
                    <a:cs typeface="Arial" panose="020B0604020202020204" pitchFamily="34" charset="0"/>
                  </a:rPr>
                  <a:t>Kiểm tra xem số nào là nghiệm của phương trình tương ứng sau đây.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dirty="0">
                    <a:solidFill>
                      <a:srgbClr val="0A0A0A"/>
                    </a:solidFill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>
                        <a:solidFill>
                          <a:srgbClr val="0A0A0A"/>
                        </a:solidFill>
                        <a:cs typeface="Arial" panose="020B0604020202020204" pitchFamily="34" charset="0"/>
                      </a:rPr>
                      <m:t>3</m:t>
                    </m:r>
                    <m:r>
                      <a:rPr lang="vi-VN">
                        <a:solidFill>
                          <a:srgbClr val="0A0A0A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mtClea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vi-VN">
                        <a:solidFill>
                          <a:srgbClr val="0A0A0A"/>
                        </a:solidFill>
                        <a:cs typeface="Arial" panose="020B0604020202020204" pitchFamily="34" charset="0"/>
                      </a:rPr>
                      <m:t>9</m:t>
                    </m:r>
                    <m:r>
                      <a:rPr lang="vi-VN">
                        <a:solidFill>
                          <a:srgbClr val="0A0A0A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vi-VN">
                        <a:solidFill>
                          <a:srgbClr val="0A0A0A"/>
                        </a:solidFill>
                        <a:cs typeface="Arial" panose="020B0604020202020204" pitchFamily="34" charset="0"/>
                      </a:rPr>
                      <m:t>0</m:t>
                    </m:r>
                    <m:r>
                      <a:rPr lang="vi-VN">
                        <a:solidFill>
                          <a:srgbClr val="0A0A0A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dirty="0">
                    <a:solidFill>
                      <a:srgbClr val="0A0A0A"/>
                    </a:solidFill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>
                        <a:solidFill>
                          <a:srgbClr val="0A0A0A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>
                        <a:solidFill>
                          <a:srgbClr val="0A0A0A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vi-VN">
                        <a:solidFill>
                          <a:srgbClr val="0A0A0A"/>
                        </a:solidFill>
                        <a:cs typeface="Arial" panose="020B0604020202020204" pitchFamily="34" charset="0"/>
                      </a:rPr>
                      <m:t>3</m:t>
                    </m:r>
                    <m:r>
                      <a:rPr lang="vi-VN">
                        <a:solidFill>
                          <a:srgbClr val="0A0A0A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vi-VN">
                        <a:solidFill>
                          <a:srgbClr val="0A0A0A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mtClea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vi-VN">
                        <a:solidFill>
                          <a:srgbClr val="0A0A0A"/>
                        </a:solidFill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vi-VN" dirty="0">
                    <a:solidFill>
                      <a:srgbClr val="0A0A0A"/>
                    </a:solidFill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DADB22-CB72-8F33-2F61-6AC6FAC73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004" y="1609747"/>
                <a:ext cx="10640945" cy="1128642"/>
              </a:xfrm>
              <a:prstGeom prst="rect">
                <a:avLst/>
              </a:prstGeom>
              <a:blipFill>
                <a:blip r:embed="rId4"/>
                <a:stretch>
                  <a:fillRect l="-917" b="-1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ình chữ nhật: Góc Tròn 16">
            <a:extLst>
              <a:ext uri="{FF2B5EF4-FFF2-40B4-BE49-F238E27FC236}">
                <a16:creationId xmlns:a16="http://schemas.microsoft.com/office/drawing/2014/main" id="{88006FCC-A0C5-FA9F-D3E6-86949B930E8D}"/>
              </a:ext>
            </a:extLst>
          </p:cNvPr>
          <p:cNvSpPr/>
          <p:nvPr/>
        </p:nvSpPr>
        <p:spPr>
          <a:xfrm>
            <a:off x="360203" y="1755987"/>
            <a:ext cx="687548" cy="415714"/>
          </a:xfrm>
          <a:prstGeom prst="roundRect">
            <a:avLst/>
          </a:prstGeom>
          <a:solidFill>
            <a:srgbClr val="E46C0A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01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DCE165-A1E8-20CB-ACD9-A725F5F73D98}"/>
              </a:ext>
            </a:extLst>
          </p:cNvPr>
          <p:cNvSpPr/>
          <p:nvPr/>
        </p:nvSpPr>
        <p:spPr>
          <a:xfrm>
            <a:off x="1151004" y="3039769"/>
            <a:ext cx="840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defRPr/>
            </a:pPr>
            <a:r>
              <a:rPr lang="en-US" sz="2400" b="1" dirty="0" err="1">
                <a:solidFill>
                  <a:srgbClr val="0A0A0A"/>
                </a:solidFill>
                <a:latin typeface="UTM Avo" panose="02040603050506020204" pitchFamily="18" charset="0"/>
                <a:cs typeface="Arial"/>
                <a:sym typeface="Arial"/>
              </a:rPr>
              <a:t>Giải</a:t>
            </a:r>
            <a:endParaRPr lang="en-US" sz="2400" b="1" dirty="0">
              <a:solidFill>
                <a:srgbClr val="0A0A0A"/>
              </a:solidFill>
              <a:latin typeface="Calibri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73E2499-6B17-06F4-FF10-3B68A5EC4B78}"/>
                  </a:ext>
                </a:extLst>
              </p:cNvPr>
              <p:cNvSpPr/>
              <p:nvPr/>
            </p:nvSpPr>
            <p:spPr>
              <a:xfrm>
                <a:off x="1165726" y="3689244"/>
                <a:ext cx="11026274" cy="2390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20321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fr-FR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fr-FR" sz="24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Thay</a:t>
                </a:r>
                <a:r>
                  <a:rPr lang="fr-FR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fr-FR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fr-FR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fr-FR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fr-FR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fr-FR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lần</a:t>
                </a:r>
                <a:r>
                  <a:rPr lang="fr-FR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lượt</a:t>
                </a:r>
                <a:r>
                  <a:rPr lang="fr-FR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vào</a:t>
                </a:r>
                <a:r>
                  <a:rPr lang="fr-FR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fr-FR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fr-FR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fr-FR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fr-FR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fr-FR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fr-FR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fr-FR" sz="24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fr-FR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2400" dirty="0">
                  <a:solidFill>
                    <a:srgbClr val="0A0A0A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81019" marR="20321" indent="-381019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fr-FR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fr-FR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3.3</m:t>
                    </m:r>
                    <m:r>
                      <a:rPr lang="en-US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fr-FR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fr-FR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</m:t>
                    </m:r>
                    <m:r>
                      <a:rPr lang="en-US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fr-FR" sz="24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fr-FR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t/m)</a:t>
                </a:r>
                <a:endParaRPr lang="en-US" sz="2400" dirty="0">
                  <a:solidFill>
                    <a:srgbClr val="0A0A0A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81019" marR="20321" indent="-381019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fr-FR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fr-FR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fr-FR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i="1">
                            <a:solidFill>
                              <a:srgbClr val="0A0A0A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solidFill>
                              <a:srgbClr val="0A0A0A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fr-FR" sz="2400" i="0">
                            <a:solidFill>
                              <a:srgbClr val="0A0A0A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fr-FR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fr-FR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fr-FR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(t/m)</a:t>
                </a:r>
                <a:endParaRPr lang="en-US" sz="2400" dirty="0">
                  <a:solidFill>
                    <a:srgbClr val="0A0A0A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R="20321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fr-FR" sz="24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fr-FR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fr-FR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fr-FR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</a:t>
                </a:r>
                <a:r>
                  <a:rPr lang="fr-FR" sz="24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nghiệm</a:t>
                </a:r>
                <a:r>
                  <a:rPr lang="fr-FR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của </a:t>
                </a:r>
                <a:r>
                  <a:rPr lang="fr-FR" sz="24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fr-FR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fr-FR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solidFill>
                    <a:srgbClr val="0A0A0A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73E2499-6B17-06F4-FF10-3B68A5EC4B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726" y="3689244"/>
                <a:ext cx="11026274" cy="2390526"/>
              </a:xfrm>
              <a:prstGeom prst="rect">
                <a:avLst/>
              </a:prstGeom>
              <a:blipFill>
                <a:blip r:embed="rId5"/>
                <a:stretch>
                  <a:fillRect l="-829" b="-4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150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318802C8-4914-6724-2F43-1FB8AE94E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910" y="2726765"/>
            <a:ext cx="2866614" cy="168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: Góc Tròn 16">
            <a:extLst>
              <a:ext uri="{FF2B5EF4-FFF2-40B4-BE49-F238E27FC236}">
                <a16:creationId xmlns:a16="http://schemas.microsoft.com/office/drawing/2014/main" id="{02FE5185-ECFF-B27B-D30E-BBBC3D1CBFE9}"/>
              </a:ext>
            </a:extLst>
          </p:cNvPr>
          <p:cNvSpPr/>
          <p:nvPr/>
        </p:nvSpPr>
        <p:spPr>
          <a:xfrm>
            <a:off x="360203" y="1755987"/>
            <a:ext cx="687548" cy="415714"/>
          </a:xfrm>
          <a:prstGeom prst="roundRect">
            <a:avLst/>
          </a:prstGeom>
          <a:solidFill>
            <a:srgbClr val="E46C0A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1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01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1478F-D196-E61F-6766-9CF6DF539516}"/>
              </a:ext>
            </a:extLst>
          </p:cNvPr>
          <p:cNvSpPr/>
          <p:nvPr/>
        </p:nvSpPr>
        <p:spPr>
          <a:xfrm>
            <a:off x="1056422" y="3190358"/>
            <a:ext cx="840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defRPr/>
            </a:pPr>
            <a:r>
              <a:rPr lang="en-US" sz="2400" b="1" dirty="0" err="1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Giải</a:t>
            </a:r>
            <a:endParaRPr lang="en-US" sz="2400" b="1" dirty="0">
              <a:solidFill>
                <a:schemeClr val="accent2">
                  <a:lumMod val="10000"/>
                </a:schemeClr>
              </a:solidFill>
              <a:latin typeface="Calibri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E99C25C-4A4A-B687-B5B6-F2D571252CA9}"/>
                  </a:ext>
                </a:extLst>
              </p:cNvPr>
              <p:cNvSpPr/>
              <p:nvPr/>
            </p:nvSpPr>
            <p:spPr>
              <a:xfrm>
                <a:off x="1047751" y="3723823"/>
                <a:ext cx="11026274" cy="29511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20321" algn="just" defTabSz="609630">
                  <a:spcBef>
                    <a:spcPts val="400"/>
                  </a:spcBef>
                  <a:spcAft>
                    <a:spcPts val="400"/>
                  </a:spcAft>
                  <a:defRPr/>
                </a:pPr>
                <a:r>
                  <a:rPr lang="fr-FR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fr-FR" sz="24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Thay</a:t>
                </a:r>
                <a:r>
                  <a:rPr lang="fr-FR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solidFill>
                              <a:srgbClr val="0A0A0A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solidFill>
                              <a:srgbClr val="0A0A0A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solidFill>
                              <a:srgbClr val="0A0A0A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fr-FR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A0A0A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solidFill>
                              <a:srgbClr val="0A0A0A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solidFill>
                              <a:srgbClr val="0A0A0A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vào</a:t>
                </a:r>
                <a:r>
                  <a:rPr lang="fr-FR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fr-FR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fr-FR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fr-FR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fr-FR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fr-FR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fr-FR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fr-FR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fr-FR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fr-FR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fr-FR" sz="24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fr-FR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2400" dirty="0">
                  <a:solidFill>
                    <a:srgbClr val="0A0A0A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81019" marR="20321" indent="-381019" algn="just"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solidFill>
                              <a:srgbClr val="0A0A0A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solidFill>
                              <a:srgbClr val="0A0A0A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solidFill>
                              <a:srgbClr val="0A0A0A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40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fr-FR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fr-FR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fr-FR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i="1">
                            <a:solidFill>
                              <a:srgbClr val="0A0A0A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solidFill>
                              <a:srgbClr val="0A0A0A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A0A0A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fr-FR" sz="2400" i="0">
                                <a:solidFill>
                                  <a:srgbClr val="0A0A0A"/>
                                </a:solidFill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fr-FR" sz="2400" i="0">
                                <a:solidFill>
                                  <a:srgbClr val="0A0A0A"/>
                                </a:solidFill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fr-FR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fr-FR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fr-FR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i="1">
                            <a:solidFill>
                              <a:srgbClr val="0A0A0A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solidFill>
                              <a:srgbClr val="0A0A0A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A0A0A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fr-FR" sz="2400" i="0">
                                <a:solidFill>
                                  <a:srgbClr val="0A0A0A"/>
                                </a:solidFill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fr-FR" sz="2400" i="0">
                                <a:solidFill>
                                  <a:srgbClr val="0A0A0A"/>
                                </a:solidFill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fr-FR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fr-FR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fr-FR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fr-FR" sz="24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fr-FR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t/m)</a:t>
                </a:r>
                <a:endParaRPr lang="en-US" sz="2400" dirty="0">
                  <a:solidFill>
                    <a:srgbClr val="0A0A0A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81019" marR="20321" indent="-381019" algn="just"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A0A0A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solidFill>
                              <a:srgbClr val="0A0A0A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solidFill>
                              <a:srgbClr val="0A0A0A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fr-FR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fr-FR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fr-FR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2400" i="1">
                            <a:solidFill>
                              <a:srgbClr val="0A0A0A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solidFill>
                              <a:srgbClr val="0A0A0A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solidFill>
                              <a:srgbClr val="0A0A0A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fr-FR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fr-FR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fr-FR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2400" i="1">
                            <a:solidFill>
                              <a:srgbClr val="0A0A0A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solidFill>
                              <a:srgbClr val="0A0A0A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solidFill>
                              <a:srgbClr val="0A0A0A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fr-FR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fr-FR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fr-FR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(t/m)</a:t>
                </a:r>
                <a:endParaRPr lang="en-US" sz="2400" dirty="0">
                  <a:solidFill>
                    <a:srgbClr val="0A0A0A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R="20321" algn="just" defTabSz="609630">
                  <a:spcBef>
                    <a:spcPts val="400"/>
                  </a:spcBef>
                  <a:spcAft>
                    <a:spcPts val="400"/>
                  </a:spcAft>
                  <a:defRPr/>
                </a:pPr>
                <a:r>
                  <a:rPr lang="fr-FR" sz="24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fr-FR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A0A0A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solidFill>
                              <a:srgbClr val="0A0A0A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solidFill>
                              <a:srgbClr val="0A0A0A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</a:t>
                </a:r>
                <a:r>
                  <a:rPr lang="fr-FR" sz="24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nghiệm</a:t>
                </a:r>
                <a:r>
                  <a:rPr lang="fr-FR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của </a:t>
                </a:r>
                <a:r>
                  <a:rPr lang="fr-FR" sz="24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fr-FR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fr-FR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solidFill>
                    <a:srgbClr val="0A0A0A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E99C25C-4A4A-B687-B5B6-F2D571252C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1" y="3723823"/>
                <a:ext cx="11026274" cy="2951193"/>
              </a:xfrm>
              <a:prstGeom prst="rect">
                <a:avLst/>
              </a:prstGeom>
              <a:blipFill>
                <a:blip r:embed="rId4"/>
                <a:stretch>
                  <a:fillRect l="-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A5C546-CB7D-FF08-691E-48F62A9C4930}"/>
                  </a:ext>
                </a:extLst>
              </p:cNvPr>
              <p:cNvSpPr txBox="1"/>
              <p:nvPr/>
            </p:nvSpPr>
            <p:spPr>
              <a:xfrm>
                <a:off x="1151004" y="1609747"/>
                <a:ext cx="10640945" cy="150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lnSpc>
                    <a:spcPct val="125000"/>
                  </a:lnSpc>
                  <a:buClr>
                    <a:srgbClr val="000000"/>
                  </a:buClr>
                  <a:defRPr sz="2400" kern="0">
                    <a:solidFill>
                      <a:srgbClr val="00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vi-VN" dirty="0">
                    <a:solidFill>
                      <a:schemeClr val="accent2">
                        <a:lumMod val="10000"/>
                      </a:schemeClr>
                    </a:solidFill>
                    <a:cs typeface="Arial" panose="020B0604020202020204" pitchFamily="34" charset="0"/>
                  </a:rPr>
                  <a:t>Kiểm tra xem số nào là nghiệm của phương trình tương ứng sau đây.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dirty="0">
                    <a:solidFill>
                      <a:schemeClr val="accent2">
                        <a:lumMod val="10000"/>
                      </a:schemeClr>
                    </a:solidFill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>
                        <a:solidFill>
                          <a:schemeClr val="accent2">
                            <a:lumMod val="10000"/>
                          </a:schemeClr>
                        </a:solidFill>
                        <a:cs typeface="Arial" panose="020B0604020202020204" pitchFamily="34" charset="0"/>
                      </a:rPr>
                      <m:t>2</m:t>
                    </m:r>
                    <m:r>
                      <a:rPr lang="vi-VN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‒ </m:t>
                    </m:r>
                    <m:r>
                      <m:rPr>
                        <m:nor/>
                      </m:rPr>
                      <a:rPr lang="vi-VN">
                        <a:solidFill>
                          <a:schemeClr val="accent2">
                            <a:lumMod val="10000"/>
                          </a:schemeClr>
                        </a:solidFill>
                        <a:cs typeface="Arial" panose="020B0604020202020204" pitchFamily="34" charset="0"/>
                      </a:rPr>
                      <m:t>2</m:t>
                    </m:r>
                    <m:r>
                      <a:rPr lang="vi-VN" smtClean="0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mtClean="0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vi-VN">
                        <a:solidFill>
                          <a:schemeClr val="accent2">
                            <a:lumMod val="10000"/>
                          </a:schemeClr>
                        </a:solidFill>
                        <a:cs typeface="Arial" panose="020B0604020202020204" pitchFamily="34" charset="0"/>
                      </a:rPr>
                      <m:t>3</m:t>
                    </m:r>
                    <m:r>
                      <a:rPr lang="vi-VN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vi-VN">
                        <a:solidFill>
                          <a:schemeClr val="accent2">
                            <a:lumMod val="10000"/>
                          </a:schemeClr>
                        </a:solidFill>
                        <a:cs typeface="Arial" panose="020B0604020202020204" pitchFamily="34" charset="0"/>
                      </a:rPr>
                      <m:t>1</m:t>
                    </m:r>
                    <m:r>
                      <a:rPr lang="vi-VN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dirty="0">
                    <a:solidFill>
                      <a:schemeClr val="accent2">
                        <a:lumMod val="10000"/>
                      </a:schemeClr>
                    </a:solidFill>
                    <a:cs typeface="Arial" panose="020B0604020202020204" pitchFamily="34" charset="0"/>
                  </a:rPr>
                  <a:t>với </a:t>
                </a:r>
                <a14:m>
                  <m:oMath xmlns:m="http://schemas.openxmlformats.org/officeDocument/2006/math">
                    <m:r>
                      <a:rPr lang="vi-VN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vi-VN" i="1">
                            <a:solidFill>
                              <a:schemeClr val="accent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solidFill>
                              <a:schemeClr val="accent2">
                                <a:lumMod val="10000"/>
                              </a:schemeClr>
                            </a:solidFill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solidFill>
                              <a:schemeClr val="accent2">
                                <a:lumMod val="10000"/>
                              </a:schemeClr>
                            </a:solidFill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vi-VN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vi-VN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solidFill>
                              <a:schemeClr val="accent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solidFill>
                              <a:schemeClr val="accent2">
                                <a:lumMod val="10000"/>
                              </a:schemeClr>
                            </a:solidFill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solidFill>
                              <a:schemeClr val="accent2">
                                <a:lumMod val="10000"/>
                              </a:schemeClr>
                            </a:solidFill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dirty="0">
                    <a:solidFill>
                      <a:schemeClr val="accent2">
                        <a:lumMod val="10000"/>
                      </a:schemeClr>
                    </a:solidFill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A5C546-CB7D-FF08-691E-48F62A9C4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004" y="1609747"/>
                <a:ext cx="10640945" cy="1508811"/>
              </a:xfrm>
              <a:prstGeom prst="rect">
                <a:avLst/>
              </a:prstGeom>
              <a:blipFill>
                <a:blip r:embed="rId5"/>
                <a:stretch>
                  <a:fillRect l="-917" b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363B5983-66FC-D91F-B4B4-9E15F2EE7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910" y="2726765"/>
            <a:ext cx="2866614" cy="168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7">
            <a:extLst>
              <a:ext uri="{FF2B5EF4-FFF2-40B4-BE49-F238E27FC236}">
                <a16:creationId xmlns:a16="http://schemas.microsoft.com/office/drawing/2014/main" id="{8824690F-D5E3-4C55-9D9A-7CCEC3DAC7C5}"/>
              </a:ext>
            </a:extLst>
          </p:cNvPr>
          <p:cNvSpPr txBox="1"/>
          <p:nvPr/>
        </p:nvSpPr>
        <p:spPr>
          <a:xfrm>
            <a:off x="972497" y="3721642"/>
            <a:ext cx="2893219" cy="1236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Hộp Văn bản 12">
            <a:extLst>
              <a:ext uri="{FF2B5EF4-FFF2-40B4-BE49-F238E27FC236}">
                <a16:creationId xmlns:a16="http://schemas.microsoft.com/office/drawing/2014/main" id="{7D91DFB1-338A-4D56-9FD3-CD0C38C7B7C9}"/>
              </a:ext>
            </a:extLst>
          </p:cNvPr>
          <p:cNvSpPr txBox="1"/>
          <p:nvPr/>
        </p:nvSpPr>
        <p:spPr>
          <a:xfrm>
            <a:off x="4439763" y="3721641"/>
            <a:ext cx="2994819" cy="1236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Hộp Văn bản 17">
            <a:extLst>
              <a:ext uri="{FF2B5EF4-FFF2-40B4-BE49-F238E27FC236}">
                <a16:creationId xmlns:a16="http://schemas.microsoft.com/office/drawing/2014/main" id="{50810A03-B501-42AF-B1BE-4D522AB34BF9}"/>
              </a:ext>
            </a:extLst>
          </p:cNvPr>
          <p:cNvSpPr txBox="1"/>
          <p:nvPr/>
        </p:nvSpPr>
        <p:spPr>
          <a:xfrm>
            <a:off x="7545117" y="3726539"/>
            <a:ext cx="3937787" cy="1236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pt-BR" sz="2667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Chuẩn bị phần tiếp theo của bài học</a:t>
            </a:r>
          </a:p>
        </p:txBody>
      </p:sp>
      <p:pic>
        <p:nvPicPr>
          <p:cNvPr id="5" name="Đồ họa 19" descr="Backpack outline">
            <a:extLst>
              <a:ext uri="{FF2B5EF4-FFF2-40B4-BE49-F238E27FC236}">
                <a16:creationId xmlns:a16="http://schemas.microsoft.com/office/drawing/2014/main" id="{502A3A19-F558-47DE-8C0A-997FCF411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4429" y="2165891"/>
            <a:ext cx="1574800" cy="1574800"/>
          </a:xfrm>
          <a:prstGeom prst="rect">
            <a:avLst/>
          </a:prstGeom>
        </p:spPr>
      </p:pic>
      <p:pic>
        <p:nvPicPr>
          <p:cNvPr id="6" name="Đồ họa 20" descr="Backpack outline">
            <a:extLst>
              <a:ext uri="{FF2B5EF4-FFF2-40B4-BE49-F238E27FC236}">
                <a16:creationId xmlns:a16="http://schemas.microsoft.com/office/drawing/2014/main" id="{438A96F8-3E21-4CFB-A70A-3355B8DFD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7354" y="2208425"/>
            <a:ext cx="1574800" cy="1574800"/>
          </a:xfrm>
          <a:prstGeom prst="rect">
            <a:avLst/>
          </a:prstGeom>
        </p:spPr>
      </p:pic>
      <p:pic>
        <p:nvPicPr>
          <p:cNvPr id="7" name="Đồ họa 21" descr="Backpack outline">
            <a:extLst>
              <a:ext uri="{FF2B5EF4-FFF2-40B4-BE49-F238E27FC236}">
                <a16:creationId xmlns:a16="http://schemas.microsoft.com/office/drawing/2014/main" id="{D5E17234-BECE-4242-80AF-9C8021AC9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90525" y="2208425"/>
            <a:ext cx="15748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7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A12D8E-95D4-FEAA-4466-B0A0969F2F22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4B8277-022A-FA83-1F27-8AB4EC66CB9E}"/>
              </a:ext>
            </a:extLst>
          </p:cNvPr>
          <p:cNvSpPr txBox="1"/>
          <p:nvPr/>
        </p:nvSpPr>
        <p:spPr>
          <a:xfrm>
            <a:off x="462105" y="912740"/>
            <a:ext cx="11367083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Like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fanpage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Hoc10 -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1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biết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10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thêm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nhiều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dạy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link: 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DF1492-905C-F2F2-AE28-5D1AE2B9DF20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id="{384142EF-7412-E984-432B-75EE1BBB9309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Hoc10 –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Học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biết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10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843C0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E47845-F3B8-7C7E-CBFD-026113046482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truy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cập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qua QR code</a:t>
            </a:r>
          </a:p>
        </p:txBody>
      </p:sp>
      <p:pic>
        <p:nvPicPr>
          <p:cNvPr id="9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C51CD2EB-38CB-6657-D095-B85CFDE48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6D06E2-E04F-02F2-3DE7-15A84D572B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extLst>
      <p:ext uri="{BB962C8B-B14F-4D97-AF65-F5344CB8AC3E}">
        <p14:creationId xmlns:p14="http://schemas.microsoft.com/office/powerpoint/2010/main" val="221360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B43D95E-6A1C-7477-8BDC-A47699A9BDA6}"/>
                  </a:ext>
                </a:extLst>
              </p:cNvPr>
              <p:cNvSpPr/>
              <p:nvPr/>
            </p:nvSpPr>
            <p:spPr>
              <a:xfrm>
                <a:off x="316329" y="1727200"/>
                <a:ext cx="6920493" cy="25596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tím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đĩa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2200" i="1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200" i="1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(kg),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vàng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 (kg).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 </m:t>
                    </m:r>
                    <m:r>
                      <m:rPr>
                        <m:nor/>
                      </m:rPr>
                      <a:rPr lang="en-US" sz="2200" i="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của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(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đĩa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endParaRPr lang="en-US" sz="2200" dirty="0">
                  <a:solidFill>
                    <a:schemeClr val="tx1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B43D95E-6A1C-7477-8BDC-A47699A9BD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29" y="1727200"/>
                <a:ext cx="6920493" cy="2559611"/>
              </a:xfrm>
              <a:prstGeom prst="rect">
                <a:avLst/>
              </a:prstGeom>
              <a:blipFill>
                <a:blip r:embed="rId3"/>
                <a:stretch>
                  <a:fillRect l="-1145" r="-1145" b="-4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A350F58-F3D6-3B55-B394-3AE5A4444F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7644" y="1716110"/>
            <a:ext cx="3771834" cy="2475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9F114B9-6A0B-0389-1D8C-20D97EB5587A}"/>
                  </a:ext>
                </a:extLst>
              </p:cNvPr>
              <p:cNvSpPr/>
              <p:nvPr/>
            </p:nvSpPr>
            <p:spPr>
              <a:xfrm>
                <a:off x="310460" y="4216400"/>
                <a:ext cx="11027465" cy="534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đĩa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). Do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thăng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m:rPr>
                        <m:nor/>
                      </m:rPr>
                      <a:rPr lang="en-US" sz="2200" i="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2200" dirty="0">
                  <a:solidFill>
                    <a:schemeClr val="tx1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9F114B9-6A0B-0389-1D8C-20D97EB55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60" y="4216400"/>
                <a:ext cx="11027465" cy="534505"/>
              </a:xfrm>
              <a:prstGeom prst="rect">
                <a:avLst/>
              </a:prstGeom>
              <a:blipFill>
                <a:blip r:embed="rId5"/>
                <a:stretch>
                  <a:fillRect l="-719" b="-21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AE90C0D7-52BD-0D34-0E3F-211C48C34EB3}"/>
              </a:ext>
            </a:extLst>
          </p:cNvPr>
          <p:cNvGrpSpPr/>
          <p:nvPr/>
        </p:nvGrpSpPr>
        <p:grpSpPr>
          <a:xfrm>
            <a:off x="466725" y="5046448"/>
            <a:ext cx="9527331" cy="560203"/>
            <a:chOff x="3140064" y="8835820"/>
            <a:chExt cx="14290996" cy="8403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92F12192-F2B5-31DB-314F-2F2BCD6012D7}"/>
                    </a:ext>
                  </a:extLst>
                </p:cNvPr>
                <p:cNvSpPr/>
                <p:nvPr/>
              </p:nvSpPr>
              <p:spPr>
                <a:xfrm>
                  <a:off x="3886200" y="8835820"/>
                  <a:ext cx="13544860" cy="8035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400"/>
                    </a:spcBef>
                    <a:spcAft>
                      <a:spcPts val="400"/>
                    </a:spcAft>
                  </a:pPr>
                  <a:r>
                    <a:rPr lang="en-US" sz="2200" dirty="0">
                      <a:solidFill>
                        <a:schemeClr val="tx1"/>
                      </a:solidFill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  <a:r>
                    <a:rPr lang="en-US" sz="2200" i="1" dirty="0" err="1">
                      <a:solidFill>
                        <a:schemeClr val="tx1"/>
                      </a:solidFill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Hệ</a:t>
                  </a:r>
                  <a:r>
                    <a:rPr lang="en-US" sz="2200" i="1" dirty="0">
                      <a:solidFill>
                        <a:schemeClr val="tx1"/>
                      </a:solidFill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200" i="1" dirty="0" err="1">
                      <a:solidFill>
                        <a:schemeClr val="tx1"/>
                      </a:solidFill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thức</a:t>
                  </a:r>
                  <a:r>
                    <a:rPr lang="en-US" sz="2200" i="1" dirty="0">
                      <a:solidFill>
                        <a:schemeClr val="tx1"/>
                      </a:solidFill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i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m:rPr>
                          <m:nor/>
                        </m:rPr>
                        <a:rPr lang="en-US" sz="2200" i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2200" i="1" dirty="0">
                      <a:solidFill>
                        <a:schemeClr val="tx1"/>
                      </a:solidFill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200" i="1" dirty="0" err="1">
                      <a:solidFill>
                        <a:schemeClr val="tx1"/>
                      </a:solidFill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gợi</a:t>
                  </a:r>
                  <a:r>
                    <a:rPr lang="en-US" sz="2200" i="1" dirty="0">
                      <a:solidFill>
                        <a:schemeClr val="tx1"/>
                      </a:solidFill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200" i="1" dirty="0" err="1">
                      <a:solidFill>
                        <a:schemeClr val="tx1"/>
                      </a:solidFill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nên</a:t>
                  </a:r>
                  <a:r>
                    <a:rPr lang="en-US" sz="2200" i="1" dirty="0">
                      <a:solidFill>
                        <a:schemeClr val="tx1"/>
                      </a:solidFill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200" i="1" dirty="0" err="1">
                      <a:solidFill>
                        <a:schemeClr val="tx1"/>
                      </a:solidFill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khái</a:t>
                  </a:r>
                  <a:r>
                    <a:rPr lang="en-US" sz="2200" i="1" dirty="0">
                      <a:solidFill>
                        <a:schemeClr val="tx1"/>
                      </a:solidFill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200" i="1" dirty="0" err="1">
                      <a:solidFill>
                        <a:schemeClr val="tx1"/>
                      </a:solidFill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niệm</a:t>
                  </a:r>
                  <a:r>
                    <a:rPr lang="en-US" sz="2200" i="1" dirty="0">
                      <a:solidFill>
                        <a:schemeClr val="tx1"/>
                      </a:solidFill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200" i="1" dirty="0" err="1">
                      <a:solidFill>
                        <a:schemeClr val="tx1"/>
                      </a:solidFill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nào</a:t>
                  </a:r>
                  <a:r>
                    <a:rPr lang="en-US" sz="2200" i="1" dirty="0">
                      <a:solidFill>
                        <a:schemeClr val="tx1"/>
                      </a:solidFill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200" i="1" dirty="0" err="1">
                      <a:solidFill>
                        <a:schemeClr val="tx1"/>
                      </a:solidFill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trong</a:t>
                  </a:r>
                  <a:r>
                    <a:rPr lang="en-US" sz="2200" i="1" dirty="0">
                      <a:solidFill>
                        <a:schemeClr val="tx1"/>
                      </a:solidFill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200" i="1" dirty="0" err="1">
                      <a:solidFill>
                        <a:schemeClr val="tx1"/>
                      </a:solidFill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toán</a:t>
                  </a:r>
                  <a:r>
                    <a:rPr lang="en-US" sz="2200" i="1" dirty="0">
                      <a:solidFill>
                        <a:schemeClr val="tx1"/>
                      </a:solidFill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200" i="1" dirty="0" err="1">
                      <a:solidFill>
                        <a:schemeClr val="tx1"/>
                      </a:solidFill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học</a:t>
                  </a:r>
                  <a:r>
                    <a:rPr lang="en-US" sz="2200" i="1" dirty="0">
                      <a:solidFill>
                        <a:schemeClr val="tx1"/>
                      </a:solidFill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?</a:t>
                  </a:r>
                  <a:endParaRPr lang="en-US" sz="2200" i="1" dirty="0">
                    <a:solidFill>
                      <a:schemeClr val="tx1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92F12192-F2B5-31DB-314F-2F2BCD6012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6200" y="8835820"/>
                  <a:ext cx="13544860" cy="803586"/>
                </a:xfrm>
                <a:prstGeom prst="rect">
                  <a:avLst/>
                </a:prstGeom>
                <a:blipFill>
                  <a:blip r:embed="rId6"/>
                  <a:stretch>
                    <a:fillRect l="-203" b="-20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23A1811-8A78-9DFA-663A-C2310A306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40064" y="8929988"/>
              <a:ext cx="746136" cy="7461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023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8E39923D-8A72-CDF7-860C-14A9D6F85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910" y="2726765"/>
            <a:ext cx="2866614" cy="168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4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AC3FA8AB-866D-877F-AC83-A17D170DBBB0}"/>
              </a:ext>
            </a:extLst>
          </p:cNvPr>
          <p:cNvSpPr txBox="1"/>
          <p:nvPr/>
        </p:nvSpPr>
        <p:spPr>
          <a:xfrm>
            <a:off x="2717973" y="1885004"/>
            <a:ext cx="6266773" cy="504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44"/>
              </a:lnSpc>
            </a:pP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6FDB35-F78D-9A72-0362-BD2490588471}"/>
              </a:ext>
            </a:extLst>
          </p:cNvPr>
          <p:cNvGrpSpPr/>
          <p:nvPr/>
        </p:nvGrpSpPr>
        <p:grpSpPr>
          <a:xfrm>
            <a:off x="2206625" y="2838415"/>
            <a:ext cx="9717274" cy="880461"/>
            <a:chOff x="1962939" y="3959166"/>
            <a:chExt cx="14575911" cy="1320692"/>
          </a:xfrm>
        </p:grpSpPr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63C7447D-78B6-B222-5480-744891E733C8}"/>
                </a:ext>
              </a:extLst>
            </p:cNvPr>
            <p:cNvSpPr txBox="1"/>
            <p:nvPr/>
          </p:nvSpPr>
          <p:spPr>
            <a:xfrm>
              <a:off x="3962400" y="4351583"/>
              <a:ext cx="12576450" cy="577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7"/>
                </a:lnSpc>
              </a:pPr>
              <a:r>
                <a:rPr lang="vi-VN" sz="2800" dirty="0">
                  <a:latin typeface="UTM Avo" panose="02040603050506020204" pitchFamily="18" charset="0"/>
                  <a:cs typeface="Arial" panose="020B0604020202020204" pitchFamily="34" charset="0"/>
                </a:rPr>
                <a:t>Mở đầu về phương trình một ẩn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3C2AB1F-5EA4-60F7-EB5C-1CB575D7D448}"/>
                </a:ext>
              </a:extLst>
            </p:cNvPr>
            <p:cNvGrpSpPr/>
            <p:nvPr/>
          </p:nvGrpSpPr>
          <p:grpSpPr>
            <a:xfrm>
              <a:off x="1962939" y="3959166"/>
              <a:ext cx="1373820" cy="1320692"/>
              <a:chOff x="1962939" y="3959166"/>
              <a:chExt cx="1373820" cy="1320692"/>
            </a:xfrm>
          </p:grpSpPr>
          <p:grpSp>
            <p:nvGrpSpPr>
              <p:cNvPr id="9" name="Group 7">
                <a:extLst>
                  <a:ext uri="{FF2B5EF4-FFF2-40B4-BE49-F238E27FC236}">
                    <a16:creationId xmlns:a16="http://schemas.microsoft.com/office/drawing/2014/main" id="{5A93ED67-4BC1-C3A0-84FB-E2F279E5C64E}"/>
                  </a:ext>
                </a:extLst>
              </p:cNvPr>
              <p:cNvGrpSpPr/>
              <p:nvPr/>
            </p:nvGrpSpPr>
            <p:grpSpPr>
              <a:xfrm>
                <a:off x="1962939" y="3959166"/>
                <a:ext cx="1373820" cy="1320692"/>
                <a:chOff x="0" y="0"/>
                <a:chExt cx="812800" cy="812800"/>
              </a:xfrm>
            </p:grpSpPr>
            <p:sp>
              <p:nvSpPr>
                <p:cNvPr id="14" name="Freeform 8">
                  <a:extLst>
                    <a:ext uri="{FF2B5EF4-FFF2-40B4-BE49-F238E27FC236}">
                      <a16:creationId xmlns:a16="http://schemas.microsoft.com/office/drawing/2014/main" id="{A18C7581-860D-5D77-6288-B3E775C19ED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EF3C6"/>
                </a:solidFill>
              </p:spPr>
            </p:sp>
            <p:sp>
              <p:nvSpPr>
                <p:cNvPr id="15" name="TextBox 9">
                  <a:extLst>
                    <a:ext uri="{FF2B5EF4-FFF2-40B4-BE49-F238E27FC236}">
                      <a16:creationId xmlns:a16="http://schemas.microsoft.com/office/drawing/2014/main" id="{EC6CDC01-6B9C-4CC7-F0E1-3A3A4756375B}"/>
                    </a:ext>
                  </a:extLst>
                </p:cNvPr>
                <p:cNvSpPr txBox="1"/>
                <p:nvPr/>
              </p:nvSpPr>
              <p:spPr>
                <a:xfrm>
                  <a:off x="76200" y="28575"/>
                  <a:ext cx="660400" cy="708025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800"/>
                </a:p>
              </p:txBody>
            </p:sp>
          </p:grpSp>
          <p:sp>
            <p:nvSpPr>
              <p:cNvPr id="13" name="TextBox 10">
                <a:extLst>
                  <a:ext uri="{FF2B5EF4-FFF2-40B4-BE49-F238E27FC236}">
                    <a16:creationId xmlns:a16="http://schemas.microsoft.com/office/drawing/2014/main" id="{D19F48F4-4102-7E0A-1BD1-97B71D751308}"/>
                  </a:ext>
                </a:extLst>
              </p:cNvPr>
              <p:cNvSpPr txBox="1"/>
              <p:nvPr/>
            </p:nvSpPr>
            <p:spPr>
              <a:xfrm>
                <a:off x="1978982" y="4370858"/>
                <a:ext cx="1319669" cy="77078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944"/>
                  </a:lnSpc>
                </a:pPr>
                <a:r>
                  <a:rPr lang="en-US" sz="50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I</a:t>
                </a: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4B17EEB-B130-8D71-89EF-9A72CE117888}"/>
              </a:ext>
            </a:extLst>
          </p:cNvPr>
          <p:cNvGrpSpPr/>
          <p:nvPr/>
        </p:nvGrpSpPr>
        <p:grpSpPr>
          <a:xfrm>
            <a:off x="2254847" y="4106476"/>
            <a:ext cx="9704478" cy="880461"/>
            <a:chOff x="1961226" y="6140471"/>
            <a:chExt cx="14556717" cy="1320692"/>
          </a:xfrm>
        </p:grpSpPr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198CECA2-DAD6-42AE-1487-4AFD5453FC9B}"/>
                </a:ext>
              </a:extLst>
            </p:cNvPr>
            <p:cNvSpPr txBox="1"/>
            <p:nvPr/>
          </p:nvSpPr>
          <p:spPr>
            <a:xfrm>
              <a:off x="3941493" y="6545968"/>
              <a:ext cx="12576450" cy="577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7"/>
                </a:lnSpc>
              </a:pPr>
              <a:r>
                <a:rPr lang="vi-VN" sz="2800" dirty="0">
                  <a:latin typeface="UTM Avo" panose="02040603050506020204" pitchFamily="18" charset="0"/>
                  <a:cs typeface="Arial" panose="020B0604020202020204" pitchFamily="34" charset="0"/>
                </a:rPr>
                <a:t>Phương trình bậc nhất một ẩn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0A20F2E-C1BA-B237-1584-09B965E2138F}"/>
                </a:ext>
              </a:extLst>
            </p:cNvPr>
            <p:cNvGrpSpPr/>
            <p:nvPr/>
          </p:nvGrpSpPr>
          <p:grpSpPr>
            <a:xfrm>
              <a:off x="1961226" y="6140471"/>
              <a:ext cx="1373820" cy="1320692"/>
              <a:chOff x="1982133" y="3946086"/>
              <a:chExt cx="1373820" cy="1320692"/>
            </a:xfrm>
          </p:grpSpPr>
          <p:grpSp>
            <p:nvGrpSpPr>
              <p:cNvPr id="19" name="Group 7">
                <a:extLst>
                  <a:ext uri="{FF2B5EF4-FFF2-40B4-BE49-F238E27FC236}">
                    <a16:creationId xmlns:a16="http://schemas.microsoft.com/office/drawing/2014/main" id="{05BC90E7-1A8C-FF67-0B50-5A3764D57D1F}"/>
                  </a:ext>
                </a:extLst>
              </p:cNvPr>
              <p:cNvGrpSpPr/>
              <p:nvPr/>
            </p:nvGrpSpPr>
            <p:grpSpPr>
              <a:xfrm>
                <a:off x="1982133" y="3946086"/>
                <a:ext cx="1373820" cy="1320692"/>
                <a:chOff x="11356" y="-8050"/>
                <a:chExt cx="812800" cy="812800"/>
              </a:xfrm>
            </p:grpSpPr>
            <p:sp>
              <p:nvSpPr>
                <p:cNvPr id="21" name="Freeform 8">
                  <a:extLst>
                    <a:ext uri="{FF2B5EF4-FFF2-40B4-BE49-F238E27FC236}">
                      <a16:creationId xmlns:a16="http://schemas.microsoft.com/office/drawing/2014/main" id="{39277BD5-AD37-4BAD-1F10-712FC422F39C}"/>
                    </a:ext>
                  </a:extLst>
                </p:cNvPr>
                <p:cNvSpPr/>
                <p:nvPr/>
              </p:nvSpPr>
              <p:spPr>
                <a:xfrm>
                  <a:off x="11356" y="-805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EF3C6"/>
                </a:solidFill>
              </p:spPr>
            </p:sp>
            <p:sp>
              <p:nvSpPr>
                <p:cNvPr id="23" name="TextBox 9">
                  <a:extLst>
                    <a:ext uri="{FF2B5EF4-FFF2-40B4-BE49-F238E27FC236}">
                      <a16:creationId xmlns:a16="http://schemas.microsoft.com/office/drawing/2014/main" id="{78D397AF-02F2-5DC8-EC4C-2E151E8BBBA3}"/>
                    </a:ext>
                  </a:extLst>
                </p:cNvPr>
                <p:cNvSpPr txBox="1"/>
                <p:nvPr/>
              </p:nvSpPr>
              <p:spPr>
                <a:xfrm>
                  <a:off x="76200" y="28575"/>
                  <a:ext cx="660400" cy="708025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800"/>
                </a:p>
              </p:txBody>
            </p:sp>
          </p:grpSp>
          <p:sp>
            <p:nvSpPr>
              <p:cNvPr id="20" name="TextBox 10">
                <a:extLst>
                  <a:ext uri="{FF2B5EF4-FFF2-40B4-BE49-F238E27FC236}">
                    <a16:creationId xmlns:a16="http://schemas.microsoft.com/office/drawing/2014/main" id="{3B5D039E-8618-EDCF-806E-2895169A96B9}"/>
                  </a:ext>
                </a:extLst>
              </p:cNvPr>
              <p:cNvSpPr txBox="1"/>
              <p:nvPr/>
            </p:nvSpPr>
            <p:spPr>
              <a:xfrm>
                <a:off x="2009210" y="4369610"/>
                <a:ext cx="1319669" cy="77078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944"/>
                  </a:lnSpc>
                </a:pPr>
                <a:r>
                  <a:rPr lang="en-US" sz="50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II</a:t>
                </a:r>
              </a:p>
            </p:txBody>
          </p:sp>
        </p:grp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8019490-321B-D568-AC13-0A75B32EB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2977" y="4829175"/>
            <a:ext cx="2104555" cy="174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C83925-5CFD-F2C6-6CFF-4D7F807FA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857;p47">
            <a:extLst>
              <a:ext uri="{FF2B5EF4-FFF2-40B4-BE49-F238E27FC236}">
                <a16:creationId xmlns:a16="http://schemas.microsoft.com/office/drawing/2014/main" id="{BD53E517-9105-D672-765E-65620BE58D4B}"/>
              </a:ext>
            </a:extLst>
          </p:cNvPr>
          <p:cNvSpPr txBox="1">
            <a:spLocks/>
          </p:cNvSpPr>
          <p:nvPr/>
        </p:nvSpPr>
        <p:spPr>
          <a:xfrm>
            <a:off x="1825764" y="2709616"/>
            <a:ext cx="8070711" cy="945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5000" b="1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ctr"/>
            <a:r>
              <a:rPr lang="vi-VN" sz="4800" kern="0" dirty="0">
                <a:solidFill>
                  <a:schemeClr val="accent2"/>
                </a:solidFill>
                <a:latin typeface="UTM Avo" panose="02040603050506020204" pitchFamily="18" charset="0"/>
              </a:rPr>
              <a:t>I. MỞ ĐẦU VỀ </a:t>
            </a:r>
          </a:p>
          <a:p>
            <a:pPr algn="ctr"/>
            <a:r>
              <a:rPr lang="vi-VN" sz="4800" kern="0" dirty="0">
                <a:solidFill>
                  <a:schemeClr val="accent2"/>
                </a:solidFill>
                <a:latin typeface="UTM Avo" panose="02040603050506020204" pitchFamily="18" charset="0"/>
              </a:rPr>
              <a:t>PHƯƠNG TRÌNH MỘT ẨN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F99194-EFFE-2396-95A7-C389D10BED71}"/>
              </a:ext>
            </a:extLst>
          </p:cNvPr>
          <p:cNvGrpSpPr/>
          <p:nvPr/>
        </p:nvGrpSpPr>
        <p:grpSpPr>
          <a:xfrm>
            <a:off x="369054" y="4091750"/>
            <a:ext cx="1758551" cy="2191495"/>
            <a:chOff x="113022" y="4548950"/>
            <a:chExt cx="1758551" cy="2191495"/>
          </a:xfrm>
        </p:grpSpPr>
        <p:pic>
          <p:nvPicPr>
            <p:cNvPr id="2" name="Picture 8">
              <a:extLst>
                <a:ext uri="{FF2B5EF4-FFF2-40B4-BE49-F238E27FC236}">
                  <a16:creationId xmlns:a16="http://schemas.microsoft.com/office/drawing/2014/main" id="{00B04B85-08DC-A7E5-4D94-0F886D16F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17456477" flipH="1">
              <a:off x="620735" y="5489607"/>
              <a:ext cx="1454463" cy="1047213"/>
            </a:xfrm>
            <a:prstGeom prst="rect">
              <a:avLst/>
            </a:prstGeom>
          </p:spPr>
        </p:pic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D64F9336-C5DD-5024-AB7D-3A2EE3D78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20577561">
              <a:off x="402835" y="5454033"/>
              <a:ext cx="1179922" cy="1252813"/>
            </a:xfrm>
            <a:prstGeom prst="rect">
              <a:avLst/>
            </a:prstGeom>
          </p:spPr>
        </p:pic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91E702A6-A82F-10F4-F757-619F226B0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13022" y="5560243"/>
              <a:ext cx="1203763" cy="829502"/>
            </a:xfrm>
            <a:prstGeom prst="rect">
              <a:avLst/>
            </a:prstGeom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7AEF8D88-11B5-AB0C-4459-FE9C9171B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9477480">
              <a:off x="619075" y="4548950"/>
              <a:ext cx="1040695" cy="2119935"/>
            </a:xfrm>
            <a:prstGeom prst="rect">
              <a:avLst/>
            </a:prstGeom>
          </p:spPr>
        </p:pic>
      </p:grpSp>
      <p:pic>
        <p:nvPicPr>
          <p:cNvPr id="12" name="Picture 4">
            <a:extLst>
              <a:ext uri="{FF2B5EF4-FFF2-40B4-BE49-F238E27FC236}">
                <a16:creationId xmlns:a16="http://schemas.microsoft.com/office/drawing/2014/main" id="{E4687699-85BC-0467-249B-183A5D1435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455048" y="3546194"/>
            <a:ext cx="1285848" cy="29966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01C339-023D-11A9-BD3A-D79394A41E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75191" y="5254625"/>
            <a:ext cx="4282190" cy="106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9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1584" y="1646333"/>
            <a:ext cx="7478566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600"/>
              </a:spcAft>
              <a:buClr>
                <a:srgbClr val="000000"/>
              </a:buClr>
              <a:defRPr/>
            </a:pPr>
            <a:r>
              <a:rPr lang="en-US" sz="2400" kern="0" dirty="0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 </a:t>
            </a:r>
            <a:r>
              <a:rPr lang="en-US" sz="2400" kern="0" dirty="0" err="1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2400" kern="0" dirty="0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toán</a:t>
            </a:r>
            <a:r>
              <a:rPr lang="en-US" sz="2400" kern="0" dirty="0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nêu</a:t>
            </a:r>
            <a:r>
              <a:rPr lang="en-US" sz="2400" kern="0" dirty="0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lang="en-US" sz="2400" kern="0" dirty="0" err="1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phần</a:t>
            </a:r>
            <a:r>
              <a:rPr lang="en-US" sz="2400" kern="0" dirty="0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mở</a:t>
            </a:r>
            <a:r>
              <a:rPr lang="en-US" sz="2400" kern="0" dirty="0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đầu</a:t>
            </a:r>
            <a:r>
              <a:rPr lang="en-US" sz="2400" kern="0" dirty="0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kern="0" dirty="0" err="1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hãy</a:t>
            </a:r>
            <a:r>
              <a:rPr lang="en-US" sz="2400" kern="0" dirty="0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2400" kern="0" dirty="0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</a:t>
            </a:r>
          </a:p>
        </p:txBody>
      </p:sp>
      <p:sp>
        <p:nvSpPr>
          <p:cNvPr id="19" name="Hình chữ nhật: Góc Tròn 16">
            <a:extLst>
              <a:ext uri="{FF2B5EF4-FFF2-40B4-BE49-F238E27FC236}">
                <a16:creationId xmlns:a16="http://schemas.microsoft.com/office/drawing/2014/main" id="{1069508C-125F-D6F0-DE6C-C8D4392238C2}"/>
              </a:ext>
            </a:extLst>
          </p:cNvPr>
          <p:cNvSpPr/>
          <p:nvPr/>
        </p:nvSpPr>
        <p:spPr>
          <a:xfrm>
            <a:off x="377259" y="1789209"/>
            <a:ext cx="880041" cy="420592"/>
          </a:xfrm>
          <a:prstGeom prst="roundRect">
            <a:avLst/>
          </a:prstGeom>
          <a:solidFill>
            <a:srgbClr val="E46C0A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1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B183F02-6F6A-CD12-9F43-8E1033F40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026" y="2191158"/>
                <a:ext cx="10792241" cy="16532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0960" tIns="30480" rIns="60960" bIns="3048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just">
                  <a:lnSpc>
                    <a:spcPct val="150000"/>
                  </a:lnSpc>
                </a:pPr>
                <a:r>
                  <a:rPr lang="vi-VN" altLang="en-US" sz="2400" kern="0" dirty="0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Các biểu thức</a:t>
                </a:r>
                <a:r>
                  <a:rPr lang="en-US" altLang="en-US" sz="2400" kern="0" dirty="0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sz="2400">
                        <a:solidFill>
                          <a:schemeClr val="accent2">
                            <a:lumMod val="10000"/>
                          </a:schemeClr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altLang="en-US" sz="2400" kern="0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altLang="en-US" sz="2400" kern="0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altLang="en-US" sz="2400" kern="0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</m:t>
                    </m:r>
                    <m:r>
                      <m:rPr>
                        <m:nor/>
                      </m:rPr>
                      <a:rPr lang="da-DK" sz="2400">
                        <a:solidFill>
                          <a:schemeClr val="accent2">
                            <a:lumMod val="10000"/>
                          </a:schemeClr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altLang="en-US" sz="2400" kern="0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altLang="en-US" sz="2400" kern="0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altLang="en-US" sz="2400" kern="0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vi-VN" altLang="en-US" sz="2400" kern="0" dirty="0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 lượt biểu thị (theo </a:t>
                </a:r>
                <a14:m>
                  <m:oMath xmlns:m="http://schemas.openxmlformats.org/officeDocument/2006/math">
                    <m:r>
                      <a:rPr lang="vi-VN" altLang="en-US" sz="2400" kern="0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altLang="en-US" sz="2400" kern="0" dirty="0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tổng khối lượng của các hộp xếp</a:t>
                </a:r>
                <a:r>
                  <a:rPr lang="en-US" altLang="en-US" sz="2400" kern="0" dirty="0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2400" kern="0" dirty="0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ở đĩa cân bên trái, đĩa cân bên phải;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vi-VN" altLang="en-US" sz="2400" kern="0" dirty="0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Hệ thức thể hiện sự bằng nhau của hai biểu thức trên.</a:t>
                </a:r>
                <a:endParaRPr lang="en-US" altLang="en-US" sz="2400" kern="0" dirty="0">
                  <a:solidFill>
                    <a:schemeClr val="accent2">
                      <a:lumMod val="10000"/>
                    </a:schemeClr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B183F02-6F6A-CD12-9F43-8E1033F40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3026" y="2191158"/>
                <a:ext cx="10792241" cy="1653209"/>
              </a:xfrm>
              <a:prstGeom prst="rect">
                <a:avLst/>
              </a:prstGeom>
              <a:blipFill>
                <a:blip r:embed="rId4"/>
                <a:stretch>
                  <a:fillRect l="-1186" r="-1130" b="-88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6498A19-B9F4-029A-DB0B-8B494803E050}"/>
              </a:ext>
            </a:extLst>
          </p:cNvPr>
          <p:cNvSpPr/>
          <p:nvPr/>
        </p:nvSpPr>
        <p:spPr>
          <a:xfrm>
            <a:off x="271631" y="3910915"/>
            <a:ext cx="840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/>
              <a:buNone/>
              <a:defRPr/>
            </a:pPr>
            <a:r>
              <a:rPr lang="en-US" sz="2400" b="1" dirty="0" err="1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Giải</a:t>
            </a:r>
            <a:endParaRPr lang="en-US" sz="2400" b="1" dirty="0">
              <a:solidFill>
                <a:schemeClr val="accent2">
                  <a:lumMod val="10000"/>
                </a:schemeClr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30469CB-1F62-0E0E-43BC-427347460B77}"/>
                  </a:ext>
                </a:extLst>
              </p:cNvPr>
              <p:cNvSpPr/>
              <p:nvPr/>
            </p:nvSpPr>
            <p:spPr>
              <a:xfrm>
                <a:off x="364101" y="4245685"/>
                <a:ext cx="6846871" cy="1887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da-DK" sz="2400" dirty="0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sz="2400" i="0">
                        <a:solidFill>
                          <a:schemeClr val="accent2">
                            <a:lumMod val="10000"/>
                          </a:schemeClr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A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2400" i="1">
                            <a:solidFill>
                              <a:schemeClr val="accent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a-DK" sz="2400" i="1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da-DK" sz="2400" i="0">
                        <a:solidFill>
                          <a:schemeClr val="accent2">
                            <a:lumMod val="10000"/>
                          </a:schemeClr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r>
                      <a:rPr lang="da-DK" sz="2400" i="1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2400" i="1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da-DK" sz="2400" i="0">
                        <a:solidFill>
                          <a:schemeClr val="accent2">
                            <a:lumMod val="10000"/>
                          </a:schemeClr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sz="2400" dirty="0">
                  <a:solidFill>
                    <a:schemeClr val="accent2">
                      <a:lumMod val="10000"/>
                    </a:schemeClr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da-DK" sz="2400" dirty="0">
                    <a:solidFill>
                      <a:schemeClr val="accent2">
                        <a:lumMod val="10000"/>
                      </a:schemeClr>
                    </a:solidFill>
                    <a:ea typeface="Dotum" panose="020B0600000101010101" pitchFamily="34" charset="-127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sz="2400" i="0">
                        <a:solidFill>
                          <a:schemeClr val="accent2">
                            <a:lumMod val="10000"/>
                          </a:schemeClr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B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2400" i="1">
                            <a:solidFill>
                              <a:schemeClr val="accent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a-DK" sz="2400" i="1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da-DK" sz="2400" i="1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2400" i="1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da-DK" sz="2400" i="0">
                        <a:solidFill>
                          <a:schemeClr val="accent2">
                            <a:lumMod val="10000"/>
                          </a:schemeClr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r>
                  <a:rPr lang="da-DK" sz="2400" dirty="0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2400" dirty="0">
                  <a:solidFill>
                    <a:schemeClr val="accent2">
                      <a:lumMod val="10000"/>
                    </a:schemeClr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da-DK" sz="2400" dirty="0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sz="2400" i="0">
                        <a:solidFill>
                          <a:schemeClr val="accent2">
                            <a:lumMod val="10000"/>
                          </a:schemeClr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A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2400" i="1">
                            <a:solidFill>
                              <a:schemeClr val="accent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a-DK" sz="2400" i="1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da-DK" sz="2400" i="0">
                        <a:solidFill>
                          <a:schemeClr val="accent2">
                            <a:lumMod val="10000"/>
                          </a:schemeClr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B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2400" i="1">
                            <a:solidFill>
                              <a:schemeClr val="accent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a-DK" sz="2400" i="1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⟺</m:t>
                    </m:r>
                    <m:r>
                      <m:rPr>
                        <m:nor/>
                      </m:rPr>
                      <a:rPr lang="da-DK" sz="2400" i="0">
                        <a:solidFill>
                          <a:schemeClr val="accent2">
                            <a:lumMod val="10000"/>
                          </a:schemeClr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r>
                      <a:rPr lang="da-DK" sz="2400" i="1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2400" i="1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da-DK" sz="2400" i="0">
                        <a:solidFill>
                          <a:schemeClr val="accent2">
                            <a:lumMod val="10000"/>
                          </a:schemeClr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4</m:t>
                    </m:r>
                    <m:r>
                      <a:rPr lang="da-DK" sz="2400" i="1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da-DK" sz="2400" i="1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2400" i="1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da-DK" sz="2400" i="0">
                        <a:solidFill>
                          <a:schemeClr val="accent2">
                            <a:lumMod val="10000"/>
                          </a:schemeClr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endParaRPr lang="en-US" sz="2400" dirty="0">
                  <a:solidFill>
                    <a:schemeClr val="accent2">
                      <a:lumMod val="10000"/>
                    </a:schemeClr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30469CB-1F62-0E0E-43BC-427347460B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01" y="4245685"/>
                <a:ext cx="6846871" cy="1887824"/>
              </a:xfrm>
              <a:prstGeom prst="rect">
                <a:avLst/>
              </a:prstGeom>
              <a:blipFill>
                <a:blip r:embed="rId5"/>
                <a:stretch>
                  <a:fillRect l="-1425" b="-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989752F-B1E3-4E02-F0FD-A08869636D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1394" y="945300"/>
            <a:ext cx="585441" cy="8407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960205-B999-4184-52FA-A7DB6EF7A4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9326" y="4387453"/>
            <a:ext cx="1547967" cy="1958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5C084F8-AE1A-FEE8-302B-1E67786EAC29}"/>
              </a:ext>
            </a:extLst>
          </p:cNvPr>
          <p:cNvGrpSpPr/>
          <p:nvPr/>
        </p:nvGrpSpPr>
        <p:grpSpPr>
          <a:xfrm>
            <a:off x="4203518" y="3486609"/>
            <a:ext cx="4358005" cy="495301"/>
            <a:chOff x="5767496" y="950226"/>
            <a:chExt cx="6537007" cy="1305877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6204A52-5251-F569-F17D-D19F9306138E}"/>
                </a:ext>
              </a:extLst>
            </p:cNvPr>
            <p:cNvSpPr/>
            <p:nvPr/>
          </p:nvSpPr>
          <p:spPr>
            <a:xfrm>
              <a:off x="5767496" y="950226"/>
              <a:ext cx="6537007" cy="1305877"/>
            </a:xfrm>
            <a:custGeom>
              <a:avLst/>
              <a:gdLst/>
              <a:ahLst/>
              <a:cxnLst/>
              <a:rect l="l" t="t" r="r" b="b"/>
              <a:pathLst>
                <a:path w="1721681" h="343935">
                  <a:moveTo>
                    <a:pt x="60400" y="0"/>
                  </a:moveTo>
                  <a:lnTo>
                    <a:pt x="1661281" y="0"/>
                  </a:lnTo>
                  <a:cubicBezTo>
                    <a:pt x="1694639" y="0"/>
                    <a:pt x="1721681" y="27042"/>
                    <a:pt x="1721681" y="60400"/>
                  </a:cubicBezTo>
                  <a:lnTo>
                    <a:pt x="1721681" y="283534"/>
                  </a:lnTo>
                  <a:cubicBezTo>
                    <a:pt x="1721681" y="316893"/>
                    <a:pt x="1694639" y="343935"/>
                    <a:pt x="1661281" y="343935"/>
                  </a:cubicBezTo>
                  <a:lnTo>
                    <a:pt x="60400" y="343935"/>
                  </a:lnTo>
                  <a:cubicBezTo>
                    <a:pt x="27042" y="343935"/>
                    <a:pt x="0" y="316893"/>
                    <a:pt x="0" y="283534"/>
                  </a:cubicBezTo>
                  <a:lnTo>
                    <a:pt x="0" y="60400"/>
                  </a:lnTo>
                  <a:cubicBezTo>
                    <a:pt x="0" y="27042"/>
                    <a:pt x="27042" y="0"/>
                    <a:pt x="60400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8100" cap="rnd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</a:ln>
          </p:spPr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EDF45B02-A401-54AA-B84F-28B7986F0A44}"/>
                </a:ext>
              </a:extLst>
            </p:cNvPr>
            <p:cNvSpPr txBox="1"/>
            <p:nvPr/>
          </p:nvSpPr>
          <p:spPr>
            <a:xfrm>
              <a:off x="6419229" y="1006318"/>
              <a:ext cx="5233543" cy="1193698"/>
            </a:xfrm>
            <a:prstGeom prst="rect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44"/>
                </a:lnSpc>
              </a:pPr>
              <a:r>
                <a:rPr lang="en-US" sz="2800" b="1" dirty="0">
                  <a:solidFill>
                    <a:srgbClr val="0A0A0A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KHÁI NIỆM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4581E7D-2114-6843-3767-5336AF11F690}"/>
              </a:ext>
            </a:extLst>
          </p:cNvPr>
          <p:cNvGrpSpPr/>
          <p:nvPr/>
        </p:nvGrpSpPr>
        <p:grpSpPr>
          <a:xfrm>
            <a:off x="530159" y="4050853"/>
            <a:ext cx="11144752" cy="3789658"/>
            <a:chOff x="1244677" y="2956216"/>
            <a:chExt cx="15914105" cy="5684487"/>
          </a:xfrm>
        </p:grpSpPr>
        <p:grpSp>
          <p:nvGrpSpPr>
            <p:cNvPr id="15" name="Group 7">
              <a:extLst>
                <a:ext uri="{FF2B5EF4-FFF2-40B4-BE49-F238E27FC236}">
                  <a16:creationId xmlns:a16="http://schemas.microsoft.com/office/drawing/2014/main" id="{813782B9-6E64-058F-C481-B331D4730B2E}"/>
                </a:ext>
              </a:extLst>
            </p:cNvPr>
            <p:cNvGrpSpPr/>
            <p:nvPr/>
          </p:nvGrpSpPr>
          <p:grpSpPr>
            <a:xfrm>
              <a:off x="1244677" y="2956216"/>
              <a:ext cx="15914105" cy="5372446"/>
              <a:chOff x="-84561" y="-47625"/>
              <a:chExt cx="1655807" cy="1541548"/>
            </a:xfrm>
          </p:grpSpPr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97A23F25-96B7-A532-7623-65F47CF0C462}"/>
                  </a:ext>
                </a:extLst>
              </p:cNvPr>
              <p:cNvSpPr/>
              <p:nvPr/>
            </p:nvSpPr>
            <p:spPr>
              <a:xfrm>
                <a:off x="-84561" y="0"/>
                <a:ext cx="1655807" cy="581172"/>
              </a:xfrm>
              <a:custGeom>
                <a:avLst/>
                <a:gdLst/>
                <a:ahLst/>
                <a:cxnLst/>
                <a:rect l="l" t="t" r="r" b="b"/>
                <a:pathLst>
                  <a:path w="1522242" h="1493923">
                    <a:moveTo>
                      <a:pt x="68314" y="0"/>
                    </a:moveTo>
                    <a:lnTo>
                      <a:pt x="1453928" y="0"/>
                    </a:lnTo>
                    <a:cubicBezTo>
                      <a:pt x="1491657" y="0"/>
                      <a:pt x="1522242" y="30585"/>
                      <a:pt x="1522242" y="68314"/>
                    </a:cubicBezTo>
                    <a:lnTo>
                      <a:pt x="1522242" y="1425610"/>
                    </a:lnTo>
                    <a:cubicBezTo>
                      <a:pt x="1522242" y="1463338"/>
                      <a:pt x="1491657" y="1493923"/>
                      <a:pt x="1453928" y="1493923"/>
                    </a:cubicBezTo>
                    <a:lnTo>
                      <a:pt x="68314" y="1493923"/>
                    </a:lnTo>
                    <a:cubicBezTo>
                      <a:pt x="30585" y="1493923"/>
                      <a:pt x="0" y="1463338"/>
                      <a:pt x="0" y="1425610"/>
                    </a:cubicBezTo>
                    <a:lnTo>
                      <a:pt x="0" y="68314"/>
                    </a:lnTo>
                    <a:cubicBezTo>
                      <a:pt x="0" y="30585"/>
                      <a:pt x="30585" y="0"/>
                      <a:pt x="68314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38100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</p:spPr>
          </p:sp>
          <p:sp>
            <p:nvSpPr>
              <p:cNvPr id="20" name="TextBox 9">
                <a:extLst>
                  <a:ext uri="{FF2B5EF4-FFF2-40B4-BE49-F238E27FC236}">
                    <a16:creationId xmlns:a16="http://schemas.microsoft.com/office/drawing/2014/main" id="{EF2BD26C-619E-D7DF-F55F-7B644980217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522242" cy="154154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2400">
                  <a:solidFill>
                    <a:srgbClr val="0A0A0A"/>
                  </a:solidFill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4">
                  <a:extLst>
                    <a:ext uri="{FF2B5EF4-FFF2-40B4-BE49-F238E27FC236}">
                      <a16:creationId xmlns:a16="http://schemas.microsoft.com/office/drawing/2014/main" id="{C3BAF101-BC26-2578-6634-A29D0E76BDB3}"/>
                    </a:ext>
                  </a:extLst>
                </p:cNvPr>
                <p:cNvSpPr txBox="1"/>
                <p:nvPr/>
              </p:nvSpPr>
              <p:spPr>
                <a:xfrm>
                  <a:off x="1726390" y="3290584"/>
                  <a:ext cx="14909725" cy="1554464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400"/>
                    </a:spcBef>
                    <a:spcAft>
                      <a:spcPts val="400"/>
                    </a:spcAft>
                  </a:pPr>
                  <a:r>
                    <a:rPr lang="da-DK" sz="2400" dirty="0">
                      <a:solidFill>
                        <a:srgbClr val="0A0A0A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Một phương trình với ẩn </a:t>
                  </a:r>
                  <a14:m>
                    <m:oMath xmlns:m="http://schemas.openxmlformats.org/officeDocument/2006/math">
                      <m:r>
                        <a:rPr lang="da-DK" sz="2400" i="1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</m:oMath>
                  </a14:m>
                  <a:r>
                    <a:rPr lang="da-DK" sz="2400" dirty="0">
                      <a:solidFill>
                        <a:srgbClr val="0A0A0A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có dạng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da-DK" sz="2400" i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A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A0A0A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a-DK" sz="2400" i="1">
                              <a:solidFill>
                                <a:srgbClr val="0A0A0A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da-DK" sz="2400" i="1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da-DK" sz="2400" i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da-DK" sz="2400" i="1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da-DK" sz="2400" i="1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da-DK" sz="2400" i="1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da-DK" sz="2400" dirty="0">
                      <a:solidFill>
                        <a:srgbClr val="0A0A0A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, trong đó vế trái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240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A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A0A0A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a-DK" sz="2400" i="1">
                              <a:solidFill>
                                <a:srgbClr val="0A0A0A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da-DK" sz="2400" dirty="0">
                      <a:solidFill>
                        <a:srgbClr val="0A0A0A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và vế phải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240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B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A0A0A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a-DK" sz="2400" i="1">
                              <a:solidFill>
                                <a:srgbClr val="0A0A0A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da-DK" sz="2400" dirty="0">
                      <a:solidFill>
                        <a:srgbClr val="0A0A0A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là hai biểu thức của cùng một biến </a:t>
                  </a:r>
                  <a14:m>
                    <m:oMath xmlns:m="http://schemas.openxmlformats.org/officeDocument/2006/math">
                      <m:r>
                        <a:rPr lang="da-DK" sz="2400" i="1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</m:oMath>
                  </a14:m>
                  <a:r>
                    <a:rPr lang="da-DK" sz="2400" dirty="0">
                      <a:solidFill>
                        <a:srgbClr val="0A0A0A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.</a:t>
                  </a:r>
                  <a:endParaRPr lang="en-US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6" name="TextBox 14">
                  <a:extLst>
                    <a:ext uri="{FF2B5EF4-FFF2-40B4-BE49-F238E27FC236}">
                      <a16:creationId xmlns:a16="http://schemas.microsoft.com/office/drawing/2014/main" id="{C3BAF101-BC26-2578-6634-A29D0E76BD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6390" y="3290584"/>
                  <a:ext cx="14909725" cy="1554464"/>
                </a:xfrm>
                <a:prstGeom prst="rect">
                  <a:avLst/>
                </a:prstGeom>
                <a:blipFill>
                  <a:blip r:embed="rId4"/>
                  <a:stretch>
                    <a:fillRect l="-1751" b="-170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24100391-076A-6830-E078-AB3E76AE5A7C}"/>
                </a:ext>
              </a:extLst>
            </p:cNvPr>
            <p:cNvSpPr/>
            <p:nvPr/>
          </p:nvSpPr>
          <p:spPr>
            <a:xfrm rot="-1333878">
              <a:off x="15864613" y="7575139"/>
              <a:ext cx="929705" cy="1065564"/>
            </a:xfrm>
            <a:custGeom>
              <a:avLst/>
              <a:gdLst/>
              <a:ahLst/>
              <a:cxnLst/>
              <a:rect l="l" t="t" r="r" b="b"/>
              <a:pathLst>
                <a:path w="929705" h="1065564">
                  <a:moveTo>
                    <a:pt x="0" y="0"/>
                  </a:moveTo>
                  <a:lnTo>
                    <a:pt x="929704" y="0"/>
                  </a:lnTo>
                  <a:lnTo>
                    <a:pt x="929704" y="1065564"/>
                  </a:lnTo>
                  <a:lnTo>
                    <a:pt x="0" y="1065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82E9A271-31E1-3C5E-D85F-A6DAAE9398F6}"/>
                </a:ext>
              </a:extLst>
            </p:cNvPr>
            <p:cNvSpPr/>
            <p:nvPr/>
          </p:nvSpPr>
          <p:spPr>
            <a:xfrm rot="-1333878">
              <a:off x="14213578" y="7675132"/>
              <a:ext cx="702822" cy="805526"/>
            </a:xfrm>
            <a:custGeom>
              <a:avLst/>
              <a:gdLst/>
              <a:ahLst/>
              <a:cxnLst/>
              <a:rect l="l" t="t" r="r" b="b"/>
              <a:pathLst>
                <a:path w="702822" h="805526">
                  <a:moveTo>
                    <a:pt x="0" y="0"/>
                  </a:moveTo>
                  <a:lnTo>
                    <a:pt x="702821" y="0"/>
                  </a:lnTo>
                  <a:lnTo>
                    <a:pt x="702821" y="805527"/>
                  </a:lnTo>
                  <a:lnTo>
                    <a:pt x="0" y="805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BE760F3-236E-D328-1529-50AE4183AB85}"/>
                  </a:ext>
                </a:extLst>
              </p:cNvPr>
              <p:cNvSpPr/>
              <p:nvPr/>
            </p:nvSpPr>
            <p:spPr>
              <a:xfrm>
                <a:off x="351877" y="1540232"/>
                <a:ext cx="11687723" cy="1682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da-DK" sz="2400" b="1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Nhận xét:</a:t>
                </a:r>
                <a:endParaRPr lang="en-US" sz="2400" dirty="0">
                  <a:solidFill>
                    <a:srgbClr val="0A0A0A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da-DK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Ta gọi hệ thức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r>
                      <a:rPr lang="da-DK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da-DK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4</m:t>
                    </m:r>
                    <m:r>
                      <a:rPr lang="da-DK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da-DK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da-DK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r>
                  <a:rPr lang="da-DK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là một phương trình với ẩn số </a:t>
                </a:r>
                <a14:m>
                  <m:oMath xmlns:m="http://schemas.openxmlformats.org/officeDocument/2006/math">
                    <m:r>
                      <a:rPr lang="da-DK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da-DK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(hay ẩn </a:t>
                </a:r>
                <a14:m>
                  <m:oMath xmlns:m="http://schemas.openxmlformats.org/officeDocument/2006/math">
                    <m:r>
                      <a:rPr lang="da-DK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da-DK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), trong đó vế trái là biểu thức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A</m:t>
                    </m:r>
                    <m:d>
                      <m:dPr>
                        <m:ctrlPr>
                          <a:rPr lang="en-US" sz="2400" i="1">
                            <a:solidFill>
                              <a:srgbClr val="0A0A0A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2400" i="1">
                            <a:solidFill>
                              <a:srgbClr val="0A0A0A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a-DK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da-DK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r>
                      <a:rPr lang="da-DK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da-DK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da-DK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vế phải là biểu thức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B</m:t>
                    </m:r>
                    <m:d>
                      <m:dPr>
                        <m:ctrlPr>
                          <a:rPr lang="en-US" sz="2400" i="1">
                            <a:solidFill>
                              <a:srgbClr val="0A0A0A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2400" i="1">
                            <a:solidFill>
                              <a:srgbClr val="0A0A0A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a-DK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da-DK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da-DK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r>
                  <a:rPr lang="da-DK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2400" dirty="0">
                  <a:solidFill>
                    <a:srgbClr val="0A0A0A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BE760F3-236E-D328-1529-50AE4183AB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77" y="1540232"/>
                <a:ext cx="11687723" cy="1682640"/>
              </a:xfrm>
              <a:prstGeom prst="rect">
                <a:avLst/>
              </a:prstGeom>
              <a:blipFill>
                <a:blip r:embed="rId7"/>
                <a:stretch>
                  <a:fillRect l="-835" r="-782"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465">
          <a:extLst>
            <a:ext uri="{FF2B5EF4-FFF2-40B4-BE49-F238E27FC236}">
              <a16:creationId xmlns:a16="http://schemas.microsoft.com/office/drawing/2014/main" id="{5714E204-3781-7FE0-3A01-AF1437152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B550C7E-7B72-E4DF-3FEA-901F38DA8634}"/>
                  </a:ext>
                </a:extLst>
              </p:cNvPr>
              <p:cNvSpPr/>
              <p:nvPr/>
            </p:nvSpPr>
            <p:spPr>
              <a:xfrm>
                <a:off x="1337593" y="1693138"/>
                <a:ext cx="9999516" cy="1121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1600"/>
                  </a:spcAft>
                  <a:buClr>
                    <a:srgbClr val="000000"/>
                  </a:buClr>
                  <a:defRPr/>
                </a:pPr>
                <a:r>
                  <a:rPr lang="vi-VN" sz="24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vi-VN" sz="24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24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vi-VN" sz="24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tính giá trị mỗi vế của phương trình: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vi-VN" sz="24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vi-VN" sz="24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vi-VN" sz="24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vi-VN" sz="24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vi-VN" sz="24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m:rPr>
                        <m:nor/>
                      </m:rPr>
                      <a:rPr lang="vi-VN" sz="24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vi-VN" sz="24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So sánh hai giá trị đó.</a:t>
                </a:r>
                <a:endParaRPr lang="en-US" sz="2400" kern="0" dirty="0">
                  <a:solidFill>
                    <a:srgbClr val="0A0A0A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B550C7E-7B72-E4DF-3FEA-901F38DA86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593" y="1693138"/>
                <a:ext cx="9999516" cy="1121846"/>
              </a:xfrm>
              <a:prstGeom prst="rect">
                <a:avLst/>
              </a:prstGeom>
              <a:blipFill>
                <a:blip r:embed="rId4"/>
                <a:stretch>
                  <a:fillRect l="-914" r="-914" b="-11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ình chữ nhật: Góc Tròn 16">
            <a:extLst>
              <a:ext uri="{FF2B5EF4-FFF2-40B4-BE49-F238E27FC236}">
                <a16:creationId xmlns:a16="http://schemas.microsoft.com/office/drawing/2014/main" id="{24E5FC9E-9768-D934-E3E9-3509BE71F45E}"/>
              </a:ext>
            </a:extLst>
          </p:cNvPr>
          <p:cNvSpPr/>
          <p:nvPr/>
        </p:nvSpPr>
        <p:spPr>
          <a:xfrm>
            <a:off x="377259" y="1789209"/>
            <a:ext cx="880041" cy="420592"/>
          </a:xfrm>
          <a:prstGeom prst="roundRect">
            <a:avLst/>
          </a:prstGeom>
          <a:solidFill>
            <a:srgbClr val="E46C0A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HĐ2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66CD98-CF75-1B26-25A4-F44AE6DFF3E5}"/>
              </a:ext>
            </a:extLst>
          </p:cNvPr>
          <p:cNvSpPr/>
          <p:nvPr/>
        </p:nvSpPr>
        <p:spPr>
          <a:xfrm>
            <a:off x="271631" y="2513915"/>
            <a:ext cx="840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/>
              <a:buNone/>
              <a:defRPr/>
            </a:pPr>
            <a:r>
              <a:rPr lang="en-US" sz="2400" b="1" dirty="0" err="1">
                <a:solidFill>
                  <a:srgbClr val="0A0A0A"/>
                </a:solidFill>
                <a:latin typeface="UTM Avo" panose="02040603050506020204" pitchFamily="18" charset="0"/>
                <a:cs typeface="Arial"/>
                <a:sym typeface="Arial"/>
              </a:rPr>
              <a:t>Giải</a:t>
            </a:r>
            <a:endParaRPr lang="en-US" sz="2400" b="1" dirty="0">
              <a:solidFill>
                <a:srgbClr val="0A0A0A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2FDB9CB-38EB-B19A-74D1-DE3FA46A3179}"/>
                  </a:ext>
                </a:extLst>
              </p:cNvPr>
              <p:cNvSpPr/>
              <p:nvPr/>
            </p:nvSpPr>
            <p:spPr>
              <a:xfrm>
                <a:off x="364101" y="2848685"/>
                <a:ext cx="6846871" cy="1889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da-DK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da-DK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da-DK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da-DK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vào phương trình ta được:</a:t>
                </a:r>
                <a:endParaRPr lang="en-US" sz="2400" dirty="0">
                  <a:solidFill>
                    <a:srgbClr val="0A0A0A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81019" indent="-381019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da-DK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Vế trái: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r>
                      <a:rPr lang="da-DK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da-DK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4</m:t>
                    </m:r>
                    <m:r>
                      <a:rPr lang="vi-VN" sz="24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da-DK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3.4</m:t>
                    </m:r>
                    <m:r>
                      <a:rPr lang="da-DK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da-DK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4</m:t>
                    </m:r>
                    <m:r>
                      <a:rPr lang="vi-VN" sz="24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da-DK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16</m:t>
                    </m:r>
                  </m:oMath>
                </a14:m>
                <a:endParaRPr lang="en-US" sz="2400" dirty="0">
                  <a:solidFill>
                    <a:srgbClr val="0A0A0A"/>
                  </a:solidFill>
                  <a:latin typeface="UTM Avo" panose="02040603050506020204" pitchFamily="18" charset="0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marL="381019" indent="-381019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da-DK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Vế phải: </a:t>
                </a:r>
                <a14:m>
                  <m:oMath xmlns:m="http://schemas.openxmlformats.org/officeDocument/2006/math">
                    <m:r>
                      <a:rPr lang="da-DK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da-DK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12</m:t>
                    </m:r>
                    <m:r>
                      <a:rPr lang="vi-VN" sz="24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da-DK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4</m:t>
                    </m:r>
                    <m:r>
                      <a:rPr lang="da-DK" sz="24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da-DK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12</m:t>
                    </m:r>
                    <m:r>
                      <a:rPr lang="vi-VN" sz="24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da-DK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16</m:t>
                    </m:r>
                  </m:oMath>
                </a14:m>
                <a:endParaRPr lang="en-US" sz="2400" i="1" dirty="0">
                  <a:solidFill>
                    <a:srgbClr val="0A0A0A"/>
                  </a:solidFill>
                  <a:latin typeface="UTM Avo" panose="02040603050506020204" pitchFamily="18" charset="0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2FDB9CB-38EB-B19A-74D1-DE3FA46A31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01" y="2848685"/>
                <a:ext cx="6846871" cy="1889107"/>
              </a:xfrm>
              <a:prstGeom prst="rect">
                <a:avLst/>
              </a:prstGeom>
              <a:blipFill>
                <a:blip r:embed="rId5"/>
                <a:stretch>
                  <a:fillRect l="-1425" b="-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0845BCC-FAFC-4A73-7452-15AEEAB009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1394" y="945300"/>
            <a:ext cx="585441" cy="8407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67E8F2E-84C5-4D5F-47F1-DF5F2EDBDB16}"/>
                  </a:ext>
                </a:extLst>
              </p:cNvPr>
              <p:cNvSpPr/>
              <p:nvPr/>
            </p:nvSpPr>
            <p:spPr>
              <a:xfrm>
                <a:off x="5568640" y="3779090"/>
                <a:ext cx="5040804" cy="601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533" i="1" smtClea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 </m:t>
                    </m:r>
                  </m:oMath>
                </a14:m>
                <a:r>
                  <a:rPr lang="da-DK" sz="2533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Ta thấy vế trái bằng vế phải.</a:t>
                </a:r>
                <a:endParaRPr lang="en-US" sz="2533" dirty="0">
                  <a:solidFill>
                    <a:srgbClr val="0A0A0A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67E8F2E-84C5-4D5F-47F1-DF5F2EDBDB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640" y="3779090"/>
                <a:ext cx="5040804" cy="601511"/>
              </a:xfrm>
              <a:prstGeom prst="rect">
                <a:avLst/>
              </a:prstGeom>
              <a:blipFill>
                <a:blip r:embed="rId7"/>
                <a:stretch>
                  <a:fillRect r="-1693" b="-23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AFE8B9C3-727D-6481-CF18-75F627A9B119}"/>
              </a:ext>
            </a:extLst>
          </p:cNvPr>
          <p:cNvSpPr/>
          <p:nvPr/>
        </p:nvSpPr>
        <p:spPr>
          <a:xfrm>
            <a:off x="5291293" y="3661187"/>
            <a:ext cx="233207" cy="982896"/>
          </a:xfrm>
          <a:prstGeom prst="rightBrac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533">
              <a:solidFill>
                <a:srgbClr val="0A0A0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8CEE20-E792-3503-CBB3-DAD8681F68B5}"/>
                  </a:ext>
                </a:extLst>
              </p:cNvPr>
              <p:cNvSpPr/>
              <p:nvPr/>
            </p:nvSpPr>
            <p:spPr>
              <a:xfrm>
                <a:off x="312967" y="4965721"/>
                <a:ext cx="11582400" cy="1683987"/>
              </a:xfrm>
              <a:prstGeom prst="rect">
                <a:avLst/>
              </a:prstGeom>
              <a:solidFill>
                <a:srgbClr val="FEF3C6"/>
              </a:solidFill>
              <a:ln>
                <a:solidFill>
                  <a:srgbClr val="FEF3C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da-DK" sz="2400" b="1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Nhận xét:</a:t>
                </a:r>
                <a:r>
                  <a:rPr lang="en-US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Hai vế của phương trình (1) nhận cùng một giá trị khi </a:t>
                </a:r>
                <a14:m>
                  <m:oMath xmlns:m="http://schemas.openxmlformats.org/officeDocument/2006/math">
                    <m:r>
                      <a:rPr lang="vi-VN" sz="240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240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vi-VN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vi-VN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. Ta nói rằng số 4 thỏa mãn (hay nghiệm đúng) phương trình đã cho và gọi 4 (hay </a:t>
                </a:r>
                <a14:m>
                  <m:oMath xmlns:m="http://schemas.openxmlformats.org/officeDocument/2006/math">
                    <m:r>
                      <a:rPr lang="vi-VN" sz="240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240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vi-VN" sz="24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vi-VN" sz="240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) là một nghiệm của phương trình đó.</a:t>
                </a:r>
                <a:endParaRPr lang="en-US" sz="2400" dirty="0">
                  <a:solidFill>
                    <a:srgbClr val="0A0A0A"/>
                  </a:solidFill>
                  <a:latin typeface="UTM Avo" panose="02040603050506020204" pitchFamily="18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8CEE20-E792-3503-CBB3-DAD8681F68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67" y="4965721"/>
                <a:ext cx="11582400" cy="1683987"/>
              </a:xfrm>
              <a:prstGeom prst="rect">
                <a:avLst/>
              </a:prstGeom>
              <a:blipFill>
                <a:blip r:embed="rId8"/>
                <a:stretch>
                  <a:fillRect l="-683" r="-735" b="-6429"/>
                </a:stretch>
              </a:blipFill>
              <a:ln>
                <a:solidFill>
                  <a:srgbClr val="FEF3C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417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4" grpId="0"/>
      <p:bldP spid="5" grpId="0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4.xml><?xml version="1.0" encoding="utf-8"?>
<a:theme xmlns:a="http://schemas.openxmlformats.org/drawingml/2006/main" name="Geography Subject for Elementary: Europe Continent by Slidesgo">
  <a:themeElements>
    <a:clrScheme name="Simple Light">
      <a:dk1>
        <a:srgbClr val="283039"/>
      </a:dk1>
      <a:lt1>
        <a:srgbClr val="FFFFFF"/>
      </a:lt1>
      <a:dk2>
        <a:srgbClr val="9BE1F2"/>
      </a:dk2>
      <a:lt2>
        <a:srgbClr val="E3C7A4"/>
      </a:lt2>
      <a:accent1>
        <a:srgbClr val="778697"/>
      </a:accent1>
      <a:accent2>
        <a:srgbClr val="DFDFDF"/>
      </a:accent2>
      <a:accent3>
        <a:srgbClr val="9DCC75"/>
      </a:accent3>
      <a:accent4>
        <a:srgbClr val="FFC515"/>
      </a:accent4>
      <a:accent5>
        <a:srgbClr val="64A9CC"/>
      </a:accent5>
      <a:accent6>
        <a:srgbClr val="FF5F5F"/>
      </a:accent6>
      <a:hlink>
        <a:srgbClr val="2830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895</TotalTime>
  <Words>1210</Words>
  <Application>Microsoft Office PowerPoint</Application>
  <PresentationFormat>Widescreen</PresentationFormat>
  <Paragraphs>97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Calibri</vt:lpstr>
      <vt:lpstr>Nunito Light</vt:lpstr>
      <vt:lpstr>Chewy</vt:lpstr>
      <vt:lpstr>Cambria Math</vt:lpstr>
      <vt:lpstr>Dotum</vt:lpstr>
      <vt:lpstr>Roboto Condensed Light</vt:lpstr>
      <vt:lpstr>Arial</vt:lpstr>
      <vt:lpstr>UTM Avo</vt:lpstr>
      <vt:lpstr>Calibri Light</vt:lpstr>
      <vt:lpstr>Hind</vt:lpstr>
      <vt:lpstr>Office Theme</vt:lpstr>
      <vt:lpstr>1_Office Theme</vt:lpstr>
      <vt:lpstr>4_Office Theme</vt:lpstr>
      <vt:lpstr>Geography Subject for Elementary: Europe Continent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Monkey</dc:creator>
  <dc:description>9Slide.vn</dc:description>
  <cp:lastModifiedBy>admin</cp:lastModifiedBy>
  <cp:revision>63</cp:revision>
  <dcterms:created xsi:type="dcterms:W3CDTF">2023-11-28T09:31:40Z</dcterms:created>
  <dcterms:modified xsi:type="dcterms:W3CDTF">2024-02-22T03:21:55Z</dcterms:modified>
  <cp:category>9Slide.vn</cp:category>
</cp:coreProperties>
</file>